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300" r:id="rId5"/>
    <p:sldId id="290" r:id="rId6"/>
    <p:sldId id="295" r:id="rId7"/>
    <p:sldId id="269" r:id="rId8"/>
    <p:sldId id="297" r:id="rId9"/>
    <p:sldId id="298" r:id="rId10"/>
    <p:sldId id="299" r:id="rId11"/>
    <p:sldId id="296" r:id="rId12"/>
    <p:sldId id="293" r:id="rId13"/>
    <p:sldId id="271" r:id="rId14"/>
    <p:sldId id="291" r:id="rId15"/>
    <p:sldId id="278" r:id="rId16"/>
    <p:sldId id="292" r:id="rId17"/>
    <p:sldId id="279" r:id="rId18"/>
    <p:sldId id="281" r:id="rId19"/>
    <p:sldId id="287" r:id="rId20"/>
    <p:sldId id="288" r:id="rId21"/>
    <p:sldId id="289" r:id="rId22"/>
    <p:sldId id="284" r:id="rId23"/>
    <p:sldId id="294" r:id="rId24"/>
    <p:sldId id="285" r:id="rId2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5D6F9E-882F-C141-AF73-11DA9ADD6FD2}" v="4" dt="2025-09-18T19:43:15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5814"/>
  </p:normalViewPr>
  <p:slideViewPr>
    <p:cSldViewPr snapToGrid="0">
      <p:cViewPr varScale="1">
        <p:scale>
          <a:sx n="86" d="100"/>
          <a:sy n="86" d="100"/>
        </p:scale>
        <p:origin x="232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Bruun" userId="3b036fd8-83c1-440d-9810-f68386a9dcfe" providerId="ADAL" clId="{DB7689CD-9037-4281-9760-AB5722372251}"/>
    <pc:docChg chg="addSld modSld">
      <pc:chgData name="Kim Bruun" userId="3b036fd8-83c1-440d-9810-f68386a9dcfe" providerId="ADAL" clId="{DB7689CD-9037-4281-9760-AB5722372251}" dt="2021-06-03T08:14:30.542" v="80"/>
      <pc:docMkLst>
        <pc:docMk/>
      </pc:docMkLst>
      <pc:sldChg chg="addSp delSp modSp">
        <pc:chgData name="Kim Bruun" userId="3b036fd8-83c1-440d-9810-f68386a9dcfe" providerId="ADAL" clId="{DB7689CD-9037-4281-9760-AB5722372251}" dt="2021-06-03T08:13:12.281" v="77"/>
        <pc:sldMkLst>
          <pc:docMk/>
          <pc:sldMk cId="373675792" sldId="278"/>
        </pc:sldMkLst>
      </pc:sldChg>
      <pc:sldChg chg="addSp delSp modSp">
        <pc:chgData name="Kim Bruun" userId="3b036fd8-83c1-440d-9810-f68386a9dcfe" providerId="ADAL" clId="{DB7689CD-9037-4281-9760-AB5722372251}" dt="2021-06-03T08:12:38.956" v="76"/>
        <pc:sldMkLst>
          <pc:docMk/>
          <pc:sldMk cId="1174484253" sldId="281"/>
        </pc:sldMkLst>
      </pc:sldChg>
      <pc:sldChg chg="addSp delSp modSp new mod setBg">
        <pc:chgData name="Kim Bruun" userId="3b036fd8-83c1-440d-9810-f68386a9dcfe" providerId="ADAL" clId="{DB7689CD-9037-4281-9760-AB5722372251}" dt="2021-06-03T08:14:12.882" v="78"/>
        <pc:sldMkLst>
          <pc:docMk/>
          <pc:sldMk cId="3973913681" sldId="290"/>
        </pc:sldMkLst>
      </pc:sldChg>
      <pc:sldChg chg="addSp delSp modSp new mod">
        <pc:chgData name="Kim Bruun" userId="3b036fd8-83c1-440d-9810-f68386a9dcfe" providerId="ADAL" clId="{DB7689CD-9037-4281-9760-AB5722372251}" dt="2021-06-03T06:57:01.084" v="27"/>
        <pc:sldMkLst>
          <pc:docMk/>
          <pc:sldMk cId="3459901140" sldId="291"/>
        </pc:sldMkLst>
      </pc:sldChg>
      <pc:sldChg chg="addSp delSp modSp new mod setBg">
        <pc:chgData name="Kim Bruun" userId="3b036fd8-83c1-440d-9810-f68386a9dcfe" providerId="ADAL" clId="{DB7689CD-9037-4281-9760-AB5722372251}" dt="2021-06-03T08:14:21.432" v="79"/>
        <pc:sldMkLst>
          <pc:docMk/>
          <pc:sldMk cId="2327249047" sldId="292"/>
        </pc:sldMkLst>
      </pc:sldChg>
      <pc:sldChg chg="addSp delSp modSp new mod">
        <pc:chgData name="Kim Bruun" userId="3b036fd8-83c1-440d-9810-f68386a9dcfe" providerId="ADAL" clId="{DB7689CD-9037-4281-9760-AB5722372251}" dt="2021-06-03T06:59:23.886" v="60" actId="20577"/>
        <pc:sldMkLst>
          <pc:docMk/>
          <pc:sldMk cId="2666748408" sldId="293"/>
        </pc:sldMkLst>
      </pc:sldChg>
      <pc:sldChg chg="addSp delSp modSp new mod setBg">
        <pc:chgData name="Kim Bruun" userId="3b036fd8-83c1-440d-9810-f68386a9dcfe" providerId="ADAL" clId="{DB7689CD-9037-4281-9760-AB5722372251}" dt="2021-06-03T08:14:30.542" v="80"/>
        <pc:sldMkLst>
          <pc:docMk/>
          <pc:sldMk cId="2271855661" sldId="294"/>
        </pc:sldMkLst>
      </pc:sldChg>
    </pc:docChg>
  </pc:docChgLst>
  <pc:docChgLst>
    <pc:chgData name="Astrid Leick Siegumfeldt" userId="017ffd1a-3518-4bfc-87cd-ae57f011fbff" providerId="ADAL" clId="{80A5AFBC-9E99-4DC2-B888-60E8F5A4752B}"/>
    <pc:docChg chg="modSld">
      <pc:chgData name="Astrid Leick Siegumfeldt" userId="017ffd1a-3518-4bfc-87cd-ae57f011fbff" providerId="ADAL" clId="{80A5AFBC-9E99-4DC2-B888-60E8F5A4752B}" dt="2024-07-03T09:12:17.683" v="1" actId="20577"/>
      <pc:docMkLst>
        <pc:docMk/>
      </pc:docMkLst>
      <pc:sldChg chg="modSp mod">
        <pc:chgData name="Astrid Leick Siegumfeldt" userId="017ffd1a-3518-4bfc-87cd-ae57f011fbff" providerId="ADAL" clId="{80A5AFBC-9E99-4DC2-B888-60E8F5A4752B}" dt="2024-07-03T09:12:17.683" v="1" actId="20577"/>
        <pc:sldMkLst>
          <pc:docMk/>
          <pc:sldMk cId="2327249047" sldId="292"/>
        </pc:sldMkLst>
      </pc:sldChg>
    </pc:docChg>
  </pc:docChgLst>
  <pc:docChgLst>
    <pc:chgData name="Kim Bruun" userId="3b036fd8-83c1-440d-9810-f68386a9dcfe" providerId="ADAL" clId="{9B6A0188-A90D-FA4F-A1EF-9B6A34DA9055}"/>
    <pc:docChg chg="modSld">
      <pc:chgData name="Kim Bruun" userId="3b036fd8-83c1-440d-9810-f68386a9dcfe" providerId="ADAL" clId="{9B6A0188-A90D-FA4F-A1EF-9B6A34DA9055}" dt="2023-09-14T06:18:28.751" v="95" actId="20577"/>
      <pc:docMkLst>
        <pc:docMk/>
      </pc:docMkLst>
      <pc:sldChg chg="modSp mod">
        <pc:chgData name="Kim Bruun" userId="3b036fd8-83c1-440d-9810-f68386a9dcfe" providerId="ADAL" clId="{9B6A0188-A90D-FA4F-A1EF-9B6A34DA9055}" dt="2023-09-14T06:17:00.743" v="26" actId="20577"/>
        <pc:sldMkLst>
          <pc:docMk/>
          <pc:sldMk cId="1681645840" sldId="257"/>
        </pc:sldMkLst>
      </pc:sldChg>
      <pc:sldChg chg="modSp mod">
        <pc:chgData name="Kim Bruun" userId="3b036fd8-83c1-440d-9810-f68386a9dcfe" providerId="ADAL" clId="{9B6A0188-A90D-FA4F-A1EF-9B6A34DA9055}" dt="2023-09-14T06:18:28.751" v="95" actId="20577"/>
        <pc:sldMkLst>
          <pc:docMk/>
          <pc:sldMk cId="2329758689" sldId="288"/>
        </pc:sldMkLst>
      </pc:sldChg>
      <pc:sldChg chg="modSp mod">
        <pc:chgData name="Kim Bruun" userId="3b036fd8-83c1-440d-9810-f68386a9dcfe" providerId="ADAL" clId="{9B6A0188-A90D-FA4F-A1EF-9B6A34DA9055}" dt="2023-09-14T06:17:30.413" v="82" actId="20577"/>
        <pc:sldMkLst>
          <pc:docMk/>
          <pc:sldMk cId="3973913681" sldId="290"/>
        </pc:sldMkLst>
      </pc:sldChg>
    </pc:docChg>
  </pc:docChgLst>
  <pc:docChgLst>
    <pc:chgData name="Kim Bruun" userId="3b036fd8-83c1-440d-9810-f68386a9dcfe" providerId="ADAL" clId="{0FB48366-B14E-964D-9E44-9BF0FC96A17F}"/>
    <pc:docChg chg="addSld modSld">
      <pc:chgData name="Kim Bruun" userId="3b036fd8-83c1-440d-9810-f68386a9dcfe" providerId="ADAL" clId="{0FB48366-B14E-964D-9E44-9BF0FC96A17F}" dt="2021-06-06T20:01:11.875" v="19"/>
      <pc:docMkLst>
        <pc:docMk/>
      </pc:docMkLst>
      <pc:sldChg chg="addSp delSp modSp new mod setBg">
        <pc:chgData name="Kim Bruun" userId="3b036fd8-83c1-440d-9810-f68386a9dcfe" providerId="ADAL" clId="{0FB48366-B14E-964D-9E44-9BF0FC96A17F}" dt="2021-06-06T20:01:11.875" v="19"/>
        <pc:sldMkLst>
          <pc:docMk/>
          <pc:sldMk cId="1158130701" sldId="295"/>
        </pc:sldMkLst>
      </pc:sldChg>
    </pc:docChg>
  </pc:docChgLst>
  <pc:docChgLst>
    <pc:chgData name="Gæstebruger" userId="S::urn:spo:anon#9a118151501fe4ee54dbb90e9cb75a77911d5e162ebaed49e46f0f3bcf2fe0bc::" providerId="AD" clId="Web-{CD997FED-8BE9-B618-A952-490B1A4388F5}"/>
    <pc:docChg chg="addSld delSld modSld">
      <pc:chgData name="Gæstebruger" userId="S::urn:spo:anon#9a118151501fe4ee54dbb90e9cb75a77911d5e162ebaed49e46f0f3bcf2fe0bc::" providerId="AD" clId="Web-{CD997FED-8BE9-B618-A952-490B1A4388F5}" dt="2020-09-27T10:42:25.629" v="163"/>
      <pc:docMkLst>
        <pc:docMk/>
      </pc:docMkLst>
      <pc:sldChg chg="addSp delSp modSp">
        <pc:chgData name="Gæstebruger" userId="S::urn:spo:anon#9a118151501fe4ee54dbb90e9cb75a77911d5e162ebaed49e46f0f3bcf2fe0bc::" providerId="AD" clId="Web-{CD997FED-8BE9-B618-A952-490B1A4388F5}" dt="2020-09-27T10:35:40.406" v="138"/>
        <pc:sldMkLst>
          <pc:docMk/>
          <pc:sldMk cId="1681645840" sldId="257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48.063" v="139"/>
        <pc:sldMkLst>
          <pc:docMk/>
          <pc:sldMk cId="581449152" sldId="258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49.250" v="140"/>
        <pc:sldMkLst>
          <pc:docMk/>
          <pc:sldMk cId="3737917650" sldId="259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0.328" v="141"/>
        <pc:sldMkLst>
          <pc:docMk/>
          <pc:sldMk cId="117103260" sldId="260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2.266" v="142"/>
        <pc:sldMkLst>
          <pc:docMk/>
          <pc:sldMk cId="2557523835" sldId="261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3.344" v="143"/>
        <pc:sldMkLst>
          <pc:docMk/>
          <pc:sldMk cId="3751572340" sldId="262"/>
        </pc:sldMkLst>
      </pc:sldChg>
      <pc:sldChg chg="addSp delSp modSp">
        <pc:chgData name="Gæstebruger" userId="S::urn:spo:anon#9a118151501fe4ee54dbb90e9cb75a77911d5e162ebaed49e46f0f3bcf2fe0bc::" providerId="AD" clId="Web-{CD997FED-8BE9-B618-A952-490B1A4388F5}" dt="2020-09-27T10:10:51.158" v="3"/>
        <pc:sldMkLst>
          <pc:docMk/>
          <pc:sldMk cId="1017290427" sldId="263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4.672" v="144"/>
        <pc:sldMkLst>
          <pc:docMk/>
          <pc:sldMk cId="1812724520" sldId="264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5.735" v="145"/>
        <pc:sldMkLst>
          <pc:docMk/>
          <pc:sldMk cId="238069488" sldId="265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6.672" v="146"/>
        <pc:sldMkLst>
          <pc:docMk/>
          <pc:sldMk cId="3329580425" sldId="266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7.610" v="147"/>
        <pc:sldMkLst>
          <pc:docMk/>
          <pc:sldMk cId="3417812510" sldId="267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5:58.625" v="148"/>
        <pc:sldMkLst>
          <pc:docMk/>
          <pc:sldMk cId="1802928601" sldId="268"/>
        </pc:sldMkLst>
      </pc:sldChg>
      <pc:sldChg chg="addSp delSp modSp">
        <pc:chgData name="Gæstebruger" userId="S::urn:spo:anon#9a118151501fe4ee54dbb90e9cb75a77911d5e162ebaed49e46f0f3bcf2fe0bc::" providerId="AD" clId="Web-{CD997FED-8BE9-B618-A952-490B1A4388F5}" dt="2020-09-27T10:12:56.862" v="7"/>
        <pc:sldMkLst>
          <pc:docMk/>
          <pc:sldMk cId="3843047864" sldId="269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6:00.954" v="149"/>
        <pc:sldMkLst>
          <pc:docMk/>
          <pc:sldMk cId="1202817090" sldId="270"/>
        </pc:sldMkLst>
      </pc:sldChg>
      <pc:sldChg chg="addSp delSp modSp">
        <pc:chgData name="Gæstebruger" userId="S::urn:spo:anon#9a118151501fe4ee54dbb90e9cb75a77911d5e162ebaed49e46f0f3bcf2fe0bc::" providerId="AD" clId="Web-{CD997FED-8BE9-B618-A952-490B1A4388F5}" dt="2020-09-27T10:14:04.097" v="8"/>
        <pc:sldMkLst>
          <pc:docMk/>
          <pc:sldMk cId="3525426418" sldId="271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6:02.360" v="150"/>
        <pc:sldMkLst>
          <pc:docMk/>
          <pc:sldMk cId="1196089749" sldId="272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6:03.500" v="151"/>
        <pc:sldMkLst>
          <pc:docMk/>
          <pc:sldMk cId="1936968893" sldId="273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6:04.704" v="152"/>
        <pc:sldMkLst>
          <pc:docMk/>
          <pc:sldMk cId="2879979691" sldId="274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6:06.422" v="153"/>
        <pc:sldMkLst>
          <pc:docMk/>
          <pc:sldMk cId="126751455" sldId="275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6:08.329" v="154"/>
        <pc:sldMkLst>
          <pc:docMk/>
          <pc:sldMk cId="80491219" sldId="276"/>
        </pc:sldMkLst>
      </pc:sldChg>
      <pc:sldChg chg="add del">
        <pc:chgData name="Gæstebruger" userId="S::urn:spo:anon#9a118151501fe4ee54dbb90e9cb75a77911d5e162ebaed49e46f0f3bcf2fe0bc::" providerId="AD" clId="Web-{CD997FED-8BE9-B618-A952-490B1A4388F5}" dt="2020-09-27T10:36:10.360" v="155"/>
        <pc:sldMkLst>
          <pc:docMk/>
          <pc:sldMk cId="3397886863" sldId="277"/>
        </pc:sldMkLst>
      </pc:sldChg>
      <pc:sldChg chg="addSp delSp modSp">
        <pc:chgData name="Gæstebruger" userId="S::urn:spo:anon#9a118151501fe4ee54dbb90e9cb75a77911d5e162ebaed49e46f0f3bcf2fe0bc::" providerId="AD" clId="Web-{CD997FED-8BE9-B618-A952-490B1A4388F5}" dt="2020-09-27T10:15:23.582" v="10"/>
        <pc:sldMkLst>
          <pc:docMk/>
          <pc:sldMk cId="373675792" sldId="278"/>
        </pc:sldMkLst>
      </pc:sldChg>
      <pc:sldChg chg="addSp delSp modSp">
        <pc:chgData name="Gæstebruger" userId="S::urn:spo:anon#9a118151501fe4ee54dbb90e9cb75a77911d5e162ebaed49e46f0f3bcf2fe0bc::" providerId="AD" clId="Web-{CD997FED-8BE9-B618-A952-490B1A4388F5}" dt="2020-09-27T10:32:48.670" v="133" actId="20577"/>
        <pc:sldMkLst>
          <pc:docMk/>
          <pc:sldMk cId="2304241283" sldId="279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2:43.077" v="128"/>
        <pc:sldMkLst>
          <pc:docMk/>
          <pc:sldMk cId="3964826340" sldId="280"/>
        </pc:sldMkLst>
      </pc:sldChg>
      <pc:sldChg chg="addSp delSp modSp">
        <pc:chgData name="Gæstebruger" userId="S::urn:spo:anon#9a118151501fe4ee54dbb90e9cb75a77911d5e162ebaed49e46f0f3bcf2fe0bc::" providerId="AD" clId="Web-{CD997FED-8BE9-B618-A952-490B1A4388F5}" dt="2020-09-27T10:42:25.629" v="163"/>
        <pc:sldMkLst>
          <pc:docMk/>
          <pc:sldMk cId="1174484253" sldId="281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2:38.061" v="127"/>
        <pc:sldMkLst>
          <pc:docMk/>
          <pc:sldMk cId="2953011455" sldId="282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2:17.576" v="75"/>
        <pc:sldMkLst>
          <pc:docMk/>
          <pc:sldMk cId="746722184" sldId="283"/>
        </pc:sldMkLst>
      </pc:sldChg>
      <pc:sldChg chg="addSp delSp modSp">
        <pc:chgData name="Gæstebruger" userId="S::urn:spo:anon#9a118151501fe4ee54dbb90e9cb75a77911d5e162ebaed49e46f0f3bcf2fe0bc::" providerId="AD" clId="Web-{CD997FED-8BE9-B618-A952-490B1A4388F5}" dt="2020-09-27T10:08:06.172" v="1"/>
        <pc:sldMkLst>
          <pc:docMk/>
          <pc:sldMk cId="794602866" sldId="284"/>
        </pc:sldMkLst>
      </pc:sldChg>
      <pc:sldChg chg="modSp">
        <pc:chgData name="Gæstebruger" userId="S::urn:spo:anon#9a118151501fe4ee54dbb90e9cb75a77911d5e162ebaed49e46f0f3bcf2fe0bc::" providerId="AD" clId="Web-{CD997FED-8BE9-B618-A952-490B1A4388F5}" dt="2020-09-27T10:32:34.561" v="124" actId="20577"/>
        <pc:sldMkLst>
          <pc:docMk/>
          <pc:sldMk cId="65508401" sldId="285"/>
        </pc:sldMkLst>
      </pc:sldChg>
      <pc:sldChg chg="del">
        <pc:chgData name="Gæstebruger" userId="S::urn:spo:anon#9a118151501fe4ee54dbb90e9cb75a77911d5e162ebaed49e46f0f3bcf2fe0bc::" providerId="AD" clId="Web-{CD997FED-8BE9-B618-A952-490B1A4388F5}" dt="2020-09-27T10:32:14.373" v="74"/>
        <pc:sldMkLst>
          <pc:docMk/>
          <pc:sldMk cId="3799213685" sldId="286"/>
        </pc:sldMkLst>
      </pc:sldChg>
      <pc:sldChg chg="addSp delSp modSp new mod setBg">
        <pc:chgData name="Gæstebruger" userId="S::urn:spo:anon#9a118151501fe4ee54dbb90e9cb75a77911d5e162ebaed49e46f0f3bcf2fe0bc::" providerId="AD" clId="Web-{CD997FED-8BE9-B618-A952-490B1A4388F5}" dt="2020-09-27T10:23:09.149" v="28"/>
        <pc:sldMkLst>
          <pc:docMk/>
          <pc:sldMk cId="2924272714" sldId="287"/>
        </pc:sldMkLst>
      </pc:sldChg>
      <pc:sldChg chg="addSp delSp modSp new mod setBg">
        <pc:chgData name="Gæstebruger" userId="S::urn:spo:anon#9a118151501fe4ee54dbb90e9cb75a77911d5e162ebaed49e46f0f3bcf2fe0bc::" providerId="AD" clId="Web-{CD997FED-8BE9-B618-A952-490B1A4388F5}" dt="2020-09-27T10:39:48.315" v="161"/>
        <pc:sldMkLst>
          <pc:docMk/>
          <pc:sldMk cId="2329758689" sldId="288"/>
        </pc:sldMkLst>
      </pc:sldChg>
      <pc:sldChg chg="addSp delSp modSp new mod setBg">
        <pc:chgData name="Gæstebruger" userId="S::urn:spo:anon#9a118151501fe4ee54dbb90e9cb75a77911d5e162ebaed49e46f0f3bcf2fe0bc::" providerId="AD" clId="Web-{CD997FED-8BE9-B618-A952-490B1A4388F5}" dt="2020-09-27T10:30:07.935" v="73"/>
        <pc:sldMkLst>
          <pc:docMk/>
          <pc:sldMk cId="4123049708" sldId="289"/>
        </pc:sldMkLst>
      </pc:sldChg>
    </pc:docChg>
  </pc:docChgLst>
  <pc:docChgLst>
    <pc:chgData name="Kim Bruun" userId="3b036fd8-83c1-440d-9810-f68386a9dcfe" providerId="ADAL" clId="{4CC8C43E-D431-4245-8E43-35B7B978D59D}"/>
    <pc:docChg chg="undo custSel addSld delSld modSld sldOrd">
      <pc:chgData name="Kim Bruun" userId="3b036fd8-83c1-440d-9810-f68386a9dcfe" providerId="ADAL" clId="{4CC8C43E-D431-4245-8E43-35B7B978D59D}" dt="2022-09-06T20:43:45.948" v="181" actId="14100"/>
      <pc:docMkLst>
        <pc:docMk/>
      </pc:docMkLst>
      <pc:sldChg chg="addSp delSp modSp mod">
        <pc:chgData name="Kim Bruun" userId="3b036fd8-83c1-440d-9810-f68386a9dcfe" providerId="ADAL" clId="{4CC8C43E-D431-4245-8E43-35B7B978D59D}" dt="2022-09-06T20:40:49.657" v="162" actId="962"/>
        <pc:sldMkLst>
          <pc:docMk/>
          <pc:sldMk cId="2329758689" sldId="288"/>
        </pc:sldMkLst>
      </pc:sldChg>
      <pc:sldChg chg="modSp mod">
        <pc:chgData name="Kim Bruun" userId="3b036fd8-83c1-440d-9810-f68386a9dcfe" providerId="ADAL" clId="{4CC8C43E-D431-4245-8E43-35B7B978D59D}" dt="2022-09-06T20:37:05.033" v="62" actId="20577"/>
        <pc:sldMkLst>
          <pc:docMk/>
          <pc:sldMk cId="1158130701" sldId="295"/>
        </pc:sldMkLst>
      </pc:sldChg>
      <pc:sldChg chg="addSp delSp modSp add mod ord">
        <pc:chgData name="Kim Bruun" userId="3b036fd8-83c1-440d-9810-f68386a9dcfe" providerId="ADAL" clId="{4CC8C43E-D431-4245-8E43-35B7B978D59D}" dt="2022-09-06T20:38:37.513" v="105" actId="20578"/>
        <pc:sldMkLst>
          <pc:docMk/>
          <pc:sldMk cId="1633750962" sldId="296"/>
        </pc:sldMkLst>
      </pc:sldChg>
      <pc:sldChg chg="new del">
        <pc:chgData name="Kim Bruun" userId="3b036fd8-83c1-440d-9810-f68386a9dcfe" providerId="ADAL" clId="{4CC8C43E-D431-4245-8E43-35B7B978D59D}" dt="2022-09-06T20:34:53.537" v="1" actId="680"/>
        <pc:sldMkLst>
          <pc:docMk/>
          <pc:sldMk cId="2560924919" sldId="296"/>
        </pc:sldMkLst>
      </pc:sldChg>
      <pc:sldChg chg="addSp delSp modSp add mod ord">
        <pc:chgData name="Kim Bruun" userId="3b036fd8-83c1-440d-9810-f68386a9dcfe" providerId="ADAL" clId="{4CC8C43E-D431-4245-8E43-35B7B978D59D}" dt="2022-09-06T20:38:33.665" v="104" actId="20578"/>
        <pc:sldMkLst>
          <pc:docMk/>
          <pc:sldMk cId="794080107" sldId="297"/>
        </pc:sldMkLst>
      </pc:sldChg>
      <pc:sldChg chg="addSp delSp modSp add mod ord">
        <pc:chgData name="Kim Bruun" userId="3b036fd8-83c1-440d-9810-f68386a9dcfe" providerId="ADAL" clId="{4CC8C43E-D431-4245-8E43-35B7B978D59D}" dt="2022-09-06T20:39:55.930" v="159" actId="20578"/>
        <pc:sldMkLst>
          <pc:docMk/>
          <pc:sldMk cId="1720316466" sldId="298"/>
        </pc:sldMkLst>
      </pc:sldChg>
      <pc:sldChg chg="addSp delSp modSp add mod">
        <pc:chgData name="Kim Bruun" userId="3b036fd8-83c1-440d-9810-f68386a9dcfe" providerId="ADAL" clId="{4CC8C43E-D431-4245-8E43-35B7B978D59D}" dt="2022-09-06T20:43:45.948" v="181" actId="14100"/>
        <pc:sldMkLst>
          <pc:docMk/>
          <pc:sldMk cId="3136232565" sldId="299"/>
        </pc:sldMkLst>
      </pc:sldChg>
    </pc:docChg>
  </pc:docChgLst>
  <pc:docChgLst>
    <pc:chgData name="Kim Bruun" userId="3b036fd8-83c1-440d-9810-f68386a9dcfe" providerId="ADAL" clId="{9CD6CFED-5E68-5467-8C51-886548415884}"/>
    <pc:docChg chg="undo custSel addSld delSld modSld">
      <pc:chgData name="Kim Bruun" userId="3b036fd8-83c1-440d-9810-f68386a9dcfe" providerId="ADAL" clId="{9CD6CFED-5E68-5467-8C51-886548415884}" dt="2025-09-18T19:44:55.561" v="177" actId="20577"/>
      <pc:docMkLst>
        <pc:docMk/>
      </pc:docMkLst>
      <pc:sldChg chg="modSp mod">
        <pc:chgData name="Kim Bruun" userId="3b036fd8-83c1-440d-9810-f68386a9dcfe" providerId="ADAL" clId="{9CD6CFED-5E68-5467-8C51-886548415884}" dt="2025-09-18T19:36:26.905" v="23" actId="20577"/>
        <pc:sldMkLst>
          <pc:docMk/>
          <pc:sldMk cId="2365308884" sldId="256"/>
        </pc:sldMkLst>
        <pc:spChg chg="mod">
          <ac:chgData name="Kim Bruun" userId="3b036fd8-83c1-440d-9810-f68386a9dcfe" providerId="ADAL" clId="{9CD6CFED-5E68-5467-8C51-886548415884}" dt="2025-09-18T19:36:20.539" v="18" actId="20577"/>
          <ac:spMkLst>
            <pc:docMk/>
            <pc:sldMk cId="2365308884" sldId="256"/>
            <ac:spMk id="2" creationId="{650367CB-BA4A-4DEE-8545-00E729383D40}"/>
          </ac:spMkLst>
        </pc:spChg>
        <pc:spChg chg="mod">
          <ac:chgData name="Kim Bruun" userId="3b036fd8-83c1-440d-9810-f68386a9dcfe" providerId="ADAL" clId="{9CD6CFED-5E68-5467-8C51-886548415884}" dt="2025-09-18T19:36:26.905" v="23" actId="20577"/>
          <ac:spMkLst>
            <pc:docMk/>
            <pc:sldMk cId="2365308884" sldId="256"/>
            <ac:spMk id="3" creationId="{DA7D9FFC-7CBC-4798-BB87-29E071AF1CCC}"/>
          </ac:spMkLst>
        </pc:spChg>
      </pc:sldChg>
      <pc:sldChg chg="addSp delSp modSp mod">
        <pc:chgData name="Kim Bruun" userId="3b036fd8-83c1-440d-9810-f68386a9dcfe" providerId="ADAL" clId="{9CD6CFED-5E68-5467-8C51-886548415884}" dt="2025-09-18T19:44:55.561" v="177" actId="20577"/>
        <pc:sldMkLst>
          <pc:docMk/>
          <pc:sldMk cId="1017290427" sldId="263"/>
        </pc:sldMkLst>
        <pc:spChg chg="mod">
          <ac:chgData name="Kim Bruun" userId="3b036fd8-83c1-440d-9810-f68386a9dcfe" providerId="ADAL" clId="{9CD6CFED-5E68-5467-8C51-886548415884}" dt="2025-09-18T19:42:54.730" v="114" actId="20577"/>
          <ac:spMkLst>
            <pc:docMk/>
            <pc:sldMk cId="1017290427" sldId="263"/>
            <ac:spMk id="2" creationId="{AB78D3DC-1A77-4A38-AF04-5B0CF4B1A08E}"/>
          </ac:spMkLst>
        </pc:spChg>
        <pc:spChg chg="del">
          <ac:chgData name="Kim Bruun" userId="3b036fd8-83c1-440d-9810-f68386a9dcfe" providerId="ADAL" clId="{9CD6CFED-5E68-5467-8C51-886548415884}" dt="2025-09-18T19:43:15.553" v="116" actId="931"/>
          <ac:spMkLst>
            <pc:docMk/>
            <pc:sldMk cId="1017290427" sldId="263"/>
            <ac:spMk id="4" creationId="{78F362EB-8A89-4327-8237-DEA2B1FDFAD5}"/>
          </ac:spMkLst>
        </pc:spChg>
        <pc:spChg chg="add mod">
          <ac:chgData name="Kim Bruun" userId="3b036fd8-83c1-440d-9810-f68386a9dcfe" providerId="ADAL" clId="{9CD6CFED-5E68-5467-8C51-886548415884}" dt="2025-09-18T19:44:55.561" v="177" actId="20577"/>
          <ac:spMkLst>
            <pc:docMk/>
            <pc:sldMk cId="1017290427" sldId="263"/>
            <ac:spMk id="6" creationId="{F5E2CD5A-E326-B9F2-35A5-C349C566C52A}"/>
          </ac:spMkLst>
        </pc:spChg>
        <pc:picChg chg="del">
          <ac:chgData name="Kim Bruun" userId="3b036fd8-83c1-440d-9810-f68386a9dcfe" providerId="ADAL" clId="{9CD6CFED-5E68-5467-8C51-886548415884}" dt="2025-09-18T19:42:58.676" v="115" actId="478"/>
          <ac:picMkLst>
            <pc:docMk/>
            <pc:sldMk cId="1017290427" sldId="263"/>
            <ac:picMk id="5" creationId="{5FDB0F9B-9B17-42F9-8D05-1C900C57E2CD}"/>
          </ac:picMkLst>
        </pc:picChg>
        <pc:picChg chg="add mod">
          <ac:chgData name="Kim Bruun" userId="3b036fd8-83c1-440d-9810-f68386a9dcfe" providerId="ADAL" clId="{9CD6CFED-5E68-5467-8C51-886548415884}" dt="2025-09-18T19:43:17.189" v="118" actId="962"/>
          <ac:picMkLst>
            <pc:docMk/>
            <pc:sldMk cId="1017290427" sldId="263"/>
            <ac:picMk id="8" creationId="{021D6B00-8C16-537C-FEB1-C81B39AE291E}"/>
          </ac:picMkLst>
        </pc:picChg>
      </pc:sldChg>
      <pc:sldChg chg="addSp delSp modSp mod">
        <pc:chgData name="Kim Bruun" userId="3b036fd8-83c1-440d-9810-f68386a9dcfe" providerId="ADAL" clId="{9CD6CFED-5E68-5467-8C51-886548415884}" dt="2025-09-18T19:42:06.915" v="101" actId="20577"/>
        <pc:sldMkLst>
          <pc:docMk/>
          <pc:sldMk cId="2304241283" sldId="279"/>
        </pc:sldMkLst>
        <pc:spChg chg="mod">
          <ac:chgData name="Kim Bruun" userId="3b036fd8-83c1-440d-9810-f68386a9dcfe" providerId="ADAL" clId="{9CD6CFED-5E68-5467-8C51-886548415884}" dt="2025-09-18T19:40:46.178" v="62" actId="20577"/>
          <ac:spMkLst>
            <pc:docMk/>
            <pc:sldMk cId="2304241283" sldId="279"/>
            <ac:spMk id="2" creationId="{52B151DF-DB76-4B56-8A49-245236A6EC48}"/>
          </ac:spMkLst>
        </pc:spChg>
        <pc:spChg chg="del">
          <ac:chgData name="Kim Bruun" userId="3b036fd8-83c1-440d-9810-f68386a9dcfe" providerId="ADAL" clId="{9CD6CFED-5E68-5467-8C51-886548415884}" dt="2025-09-18T19:41:10.287" v="63" actId="931"/>
          <ac:spMkLst>
            <pc:docMk/>
            <pc:sldMk cId="2304241283" sldId="279"/>
            <ac:spMk id="4" creationId="{1BE2D5F3-391A-4F26-986A-7526F491C285}"/>
          </ac:spMkLst>
        </pc:spChg>
        <pc:spChg chg="mod">
          <ac:chgData name="Kim Bruun" userId="3b036fd8-83c1-440d-9810-f68386a9dcfe" providerId="ADAL" clId="{9CD6CFED-5E68-5467-8C51-886548415884}" dt="2025-09-18T19:42:06.915" v="101" actId="20577"/>
          <ac:spMkLst>
            <pc:docMk/>
            <pc:sldMk cId="2304241283" sldId="279"/>
            <ac:spMk id="7" creationId="{6D420E79-D31F-4B05-8033-ABA7A7F7D40E}"/>
          </ac:spMkLst>
        </pc:spChg>
        <pc:picChg chg="add mod modCrop">
          <ac:chgData name="Kim Bruun" userId="3b036fd8-83c1-440d-9810-f68386a9dcfe" providerId="ADAL" clId="{9CD6CFED-5E68-5467-8C51-886548415884}" dt="2025-09-18T19:41:33.876" v="69" actId="14100"/>
          <ac:picMkLst>
            <pc:docMk/>
            <pc:sldMk cId="2304241283" sldId="279"/>
            <ac:picMk id="5" creationId="{C7F81FBA-EC6E-697E-C1A6-5A2F13AA579A}"/>
          </ac:picMkLst>
        </pc:picChg>
      </pc:sldChg>
      <pc:sldChg chg="addSp delSp modSp mod">
        <pc:chgData name="Kim Bruun" userId="3b036fd8-83c1-440d-9810-f68386a9dcfe" providerId="ADAL" clId="{9CD6CFED-5E68-5467-8C51-886548415884}" dt="2025-09-18T19:39:36.076" v="43" actId="20577"/>
        <pc:sldMkLst>
          <pc:docMk/>
          <pc:sldMk cId="65508401" sldId="285"/>
        </pc:sldMkLst>
        <pc:spChg chg="mod">
          <ac:chgData name="Kim Bruun" userId="3b036fd8-83c1-440d-9810-f68386a9dcfe" providerId="ADAL" clId="{9CD6CFED-5E68-5467-8C51-886548415884}" dt="2025-09-18T19:39:36.076" v="43" actId="20577"/>
          <ac:spMkLst>
            <pc:docMk/>
            <pc:sldMk cId="65508401" sldId="285"/>
            <ac:spMk id="3" creationId="{AB3D80CA-6CF3-4021-B13C-5C6A3C1629C6}"/>
          </ac:spMkLst>
        </pc:spChg>
        <pc:spChg chg="del">
          <ac:chgData name="Kim Bruun" userId="3b036fd8-83c1-440d-9810-f68386a9dcfe" providerId="ADAL" clId="{9CD6CFED-5E68-5467-8C51-886548415884}" dt="2025-09-18T19:39:05.999" v="24" actId="931"/>
          <ac:spMkLst>
            <pc:docMk/>
            <pc:sldMk cId="65508401" sldId="285"/>
            <ac:spMk id="4" creationId="{FAF0A7CC-5279-4D6E-8A8F-B5DEEA94B40E}"/>
          </ac:spMkLst>
        </pc:spChg>
        <pc:picChg chg="add mod modCrop">
          <ac:chgData name="Kim Bruun" userId="3b036fd8-83c1-440d-9810-f68386a9dcfe" providerId="ADAL" clId="{9CD6CFED-5E68-5467-8C51-886548415884}" dt="2025-09-18T19:39:26.857" v="30" actId="14100"/>
          <ac:picMkLst>
            <pc:docMk/>
            <pc:sldMk cId="65508401" sldId="285"/>
            <ac:picMk id="6" creationId="{9A30D2C7-C0B4-09CC-F9D4-553358FDE538}"/>
          </ac:picMkLst>
        </pc:picChg>
      </pc:sldChg>
      <pc:sldChg chg="addSp delSp modSp mod">
        <pc:chgData name="Kim Bruun" userId="3b036fd8-83c1-440d-9810-f68386a9dcfe" providerId="ADAL" clId="{9CD6CFED-5E68-5467-8C51-886548415884}" dt="2025-09-18T19:40:14.293" v="49" actId="14100"/>
        <pc:sldMkLst>
          <pc:docMk/>
          <pc:sldMk cId="2271855661" sldId="294"/>
        </pc:sldMkLst>
        <pc:spChg chg="del">
          <ac:chgData name="Kim Bruun" userId="3b036fd8-83c1-440d-9810-f68386a9dcfe" providerId="ADAL" clId="{9CD6CFED-5E68-5467-8C51-886548415884}" dt="2025-09-18T19:39:57.301" v="44" actId="931"/>
          <ac:spMkLst>
            <pc:docMk/>
            <pc:sldMk cId="2271855661" sldId="294"/>
            <ac:spMk id="4" creationId="{6D305A8C-22E3-4604-9204-16B7F8805319}"/>
          </ac:spMkLst>
        </pc:spChg>
        <pc:picChg chg="add mod modCrop">
          <ac:chgData name="Kim Bruun" userId="3b036fd8-83c1-440d-9810-f68386a9dcfe" providerId="ADAL" clId="{9CD6CFED-5E68-5467-8C51-886548415884}" dt="2025-09-18T19:40:14.293" v="49" actId="14100"/>
          <ac:picMkLst>
            <pc:docMk/>
            <pc:sldMk cId="2271855661" sldId="294"/>
            <ac:picMk id="6" creationId="{A780438D-C19D-07D3-D4A4-5CA1EBAE9D78}"/>
          </ac:picMkLst>
        </pc:picChg>
      </pc:sldChg>
      <pc:sldChg chg="add">
        <pc:chgData name="Kim Bruun" userId="3b036fd8-83c1-440d-9810-f68386a9dcfe" providerId="ADAL" clId="{9CD6CFED-5E68-5467-8C51-886548415884}" dt="2025-09-18T19:42:46.901" v="104" actId="2890"/>
        <pc:sldMkLst>
          <pc:docMk/>
          <pc:sldMk cId="854243153" sldId="300"/>
        </pc:sldMkLst>
      </pc:sldChg>
      <pc:sldChg chg="new del">
        <pc:chgData name="Kim Bruun" userId="3b036fd8-83c1-440d-9810-f68386a9dcfe" providerId="ADAL" clId="{9CD6CFED-5E68-5467-8C51-886548415884}" dt="2025-09-18T19:42:40.600" v="103" actId="680"/>
        <pc:sldMkLst>
          <pc:docMk/>
          <pc:sldMk cId="1551537708" sldId="30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4792D7-B865-4A85-B6AA-3A6D7187EA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936525E-8AD7-4A43-B5D2-C2C25AE91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430AC52-3E79-4692-ADF0-B165D9F7B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CD545A2-5DB1-4DAA-A16E-ACBC9BC9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D4116A1-076A-4A7D-A1C7-EC2E2F036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64424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16E28C-FB4B-4CAD-8077-78D018BCD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92198EFF-4561-4624-81A1-61DF8709AD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98FE8BC-D01F-409D-8B6E-BC50590B8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6E442CA-DDBA-4BD4-A168-AEB54868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E44B857-E55A-43D0-974E-B2F44FC3B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958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ED91F22A-4738-489F-B96D-911AAEF772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EFAD63B3-D0EE-47CC-AE5D-D4AC41B6C1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CE73098-9EBE-48AE-998A-EEE3484CE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17CB2DE-F162-4892-BBA9-61095AD52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CE861F9-1F3B-4F15-9118-C52B0C69E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6616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B421F7-288B-4995-AEF0-462135E05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A47EAEB-C4C2-403F-B51D-17A21E43C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D83D3C5-684A-441C-9D84-098F46AB4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AB88060-D7F4-42FB-94FE-C4F432DC5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2E4E1E2-A89D-40EA-8504-C2A3764F6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48981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9C488E-769F-4D97-816D-CD96E0582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4BD90134-A997-4E18-9667-1578575C3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C43515A-65A9-4DEF-9D40-D96C78EC6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EA315ED-6E8C-436D-83C8-5E3808A6B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CCA40A7-A5D4-405A-B54A-502C7E11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897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C4A323-C484-4B43-90CD-2D85AB4DC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617393B-2427-42F3-9294-154848EC7B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1BED667D-0603-4825-8210-E6441D131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506A60B-D80C-43D9-95F3-D2B4D6D4C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40A0BAB-5314-4180-91BE-8CDB18B8A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18599EFC-8CB0-4244-9388-C435EB6A1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36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A1E19-4C62-4100-B498-3CC7285FF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8ABB572-2685-474B-B03D-1356934B9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B0E6A91E-C517-4869-894A-82DDD81CB0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B1B7FEF0-4EF5-4109-9931-A46C6D2B16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48837EE6-4F91-4178-9A13-0AD6B4A370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C7743EB9-DA55-4AE8-9E88-16F451433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B701A5E9-BD3B-429E-BAF5-4C3C55CE0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317856E-5386-4375-BE19-85B1687F9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4979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A6C05E-9D20-440F-9D41-C8EA34485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6116378-FACA-40BD-828E-969DD8A24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805881E-D27A-47FB-BCE8-D8A2580BE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33D85A4-80BC-473D-9BA1-EA232D89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70298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2CDEBF7A-0354-40B9-9911-B9073CBF0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C7FB7C22-49CB-470C-9548-290FDA524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8E218A3-3FA0-4587-A9EB-AE4392F8A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00892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4184AD-F9A1-4A54-A71A-99332BAB9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226957A-156E-4DE9-A899-D43D1357C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A5BA85-8756-41F9-9DF3-720719EDF9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B5BC288-BDB3-4A9A-8C56-D43CB8F1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00D3943-0392-4B2F-91B3-3B06ABA63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6F26AB5-8D6F-4EE4-B5A1-D3CEC5691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9240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E9E50D-E1CE-4AE0-9E6F-913291C47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8FD53F64-B19C-48EE-BDD2-1D181EE9C5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D5365CFD-17E3-4BA6-8EC3-C6E802EB24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7010C93-E88E-41DA-BF59-121B0F5AB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5FA834D-3E63-4909-8C80-87E5BECF2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44EAB44A-206A-4B1A-AED7-B72C6071E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56820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C8D31DB3-E8B6-4A72-903E-125106D5F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EFCF863-515A-4D07-8795-71E301B83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228CE15-992B-4E6B-9BC4-5AB4DD92D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2DC4C-06B0-487E-BEBC-F358991CA5AC}" type="datetimeFigureOut">
              <a:rPr lang="da-DK" smtClean="0"/>
              <a:t>18.09.2025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CFAC946-C5C3-418C-B4F1-FFB15F21B1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657551E-8640-4DA1-9AA6-588E96885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371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0367CB-BA4A-4DEE-8545-00E729383D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Naturkvalitetsscore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A7D9FFC-7CBC-4798-BB87-29E071AF1C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Flora</a:t>
            </a:r>
          </a:p>
        </p:txBody>
      </p:sp>
    </p:spTree>
    <p:extLst>
      <p:ext uri="{BB962C8B-B14F-4D97-AF65-F5344CB8AC3E}">
        <p14:creationId xmlns:p14="http://schemas.microsoft.com/office/powerpoint/2010/main" val="2365308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51B6B0-191C-4203-BDEA-53B5D5D3A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kvik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01D09A55-FC25-89C5-82EF-488832C2E24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Aksgræs</a:t>
            </a:r>
          </a:p>
        </p:txBody>
      </p:sp>
      <p:pic>
        <p:nvPicPr>
          <p:cNvPr id="7" name="Pladsholder til indhold 6">
            <a:extLst>
              <a:ext uri="{FF2B5EF4-FFF2-40B4-BE49-F238E27FC236}">
                <a16:creationId xmlns:a16="http://schemas.microsoft.com/office/drawing/2014/main" id="{F5CDE005-CEBD-505B-8176-0D3579AEE6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93"/>
          <a:stretch/>
        </p:blipFill>
        <p:spPr>
          <a:xfrm rot="5400000">
            <a:off x="5943569" y="620682"/>
            <a:ext cx="6849153" cy="5625934"/>
          </a:xfrm>
        </p:spPr>
      </p:pic>
    </p:spTree>
    <p:extLst>
      <p:ext uri="{BB962C8B-B14F-4D97-AF65-F5344CB8AC3E}">
        <p14:creationId xmlns:p14="http://schemas.microsoft.com/office/powerpoint/2010/main" val="3136232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BCA87D-3E56-5947-8655-BF37C4855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Rød svingel</a:t>
            </a:r>
          </a:p>
        </p:txBody>
      </p:sp>
      <p:pic>
        <p:nvPicPr>
          <p:cNvPr id="8" name="Pladsholder til indhold 7" descr="Et billede, der indeholder plante&#10;&#10;Automatisk genereret beskrivelse">
            <a:extLst>
              <a:ext uri="{FF2B5EF4-FFF2-40B4-BE49-F238E27FC236}">
                <a16:creationId xmlns:a16="http://schemas.microsoft.com/office/drawing/2014/main" id="{AA0D1AA5-269D-D8F2-97CD-1AFB529A5B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6798" y="869949"/>
            <a:ext cx="6908803" cy="5181601"/>
          </a:xfrm>
        </p:spPr>
      </p:pic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552EA090-714A-98CE-427F-582F29E006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Enormt smalle blade</a:t>
            </a:r>
          </a:p>
        </p:txBody>
      </p:sp>
    </p:spTree>
    <p:extLst>
      <p:ext uri="{BB962C8B-B14F-4D97-AF65-F5344CB8AC3E}">
        <p14:creationId xmlns:p14="http://schemas.microsoft.com/office/powerpoint/2010/main" val="1633750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0994F-B9B4-4C14-9018-155FCFDD0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Græsbladet fladstjerne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ED3D132A-D6DB-432B-99CE-C9B30A21704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E81AB34-9644-4E24-AE08-3A53877FCB7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6748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FE8C32-08D4-4536-B756-A57F77F62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Lancet-vejbred</a:t>
            </a:r>
          </a:p>
        </p:txBody>
      </p:sp>
      <p:pic>
        <p:nvPicPr>
          <p:cNvPr id="5" name="Billede 5" descr="Et billede, der indeholder bord, sidder, lille, orange&#10;&#10;Beskrivelsen er genereret automatisk">
            <a:extLst>
              <a:ext uri="{FF2B5EF4-FFF2-40B4-BE49-F238E27FC236}">
                <a16:creationId xmlns:a16="http://schemas.microsoft.com/office/drawing/2014/main" id="{FD2DE2E4-4C4A-4107-BDBB-7C0DA042288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2996905-7F1E-456A-AB4D-EFA5A5435A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25426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33D96C-9792-4B94-8DA5-1A606F2BC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Vand-pileurt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8327CFD4-0D13-44BA-9E4D-4D7BC57D7BD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9D54C787-1CA8-4F2A-8310-4425AE5EB89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9901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C2B180-EDD8-4162-8D03-1A1F977F4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kongepen</a:t>
            </a:r>
          </a:p>
        </p:txBody>
      </p:sp>
      <p:pic>
        <p:nvPicPr>
          <p:cNvPr id="5" name="Billede 5" descr="Et billede, der indeholder blomst, lille, bord, sidder&#10;&#10;Beskrivelsen er genereret automatisk">
            <a:extLst>
              <a:ext uri="{FF2B5EF4-FFF2-40B4-BE49-F238E27FC236}">
                <a16:creationId xmlns:a16="http://schemas.microsoft.com/office/drawing/2014/main" id="{40E143BE-3E17-47FC-BF75-AA2836E4A9D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pic>
        <p:nvPicPr>
          <p:cNvPr id="3" name="Pladsholder til indhold 2">
            <a:extLst>
              <a:ext uri="{FF2B5EF4-FFF2-40B4-BE49-F238E27FC236}">
                <a16:creationId xmlns:a16="http://schemas.microsoft.com/office/drawing/2014/main" id="{12499C2B-7A09-40DE-B308-DE9AB16B68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31827" y="1825625"/>
            <a:ext cx="32623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5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433FEC-96E2-4473-AF08-717FE6C8F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Rejnfan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A1B0DCE5-0F35-427C-BE95-74543217377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513BA50-7910-49E6-86AB-6C76FD76E80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7249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B151DF-DB76-4B56-8A49-245236A6E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Grøn høgeskæg</a:t>
            </a:r>
          </a:p>
        </p:txBody>
      </p:sp>
      <p:pic>
        <p:nvPicPr>
          <p:cNvPr id="5" name="Pladsholder til indhold 4" descr="Et billede, der indeholder person, tøj, plante, græs&#10;&#10;AI-genereret indhold kan være ukorrekt.">
            <a:extLst>
              <a:ext uri="{FF2B5EF4-FFF2-40B4-BE49-F238E27FC236}">
                <a16:creationId xmlns:a16="http://schemas.microsoft.com/office/drawing/2014/main" id="{C7F81FBA-EC6E-697E-C1A6-5A2F13AA57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2" t="25473" r="11424" b="20346"/>
          <a:stretch>
            <a:fillRect/>
          </a:stretch>
        </p:blipFill>
        <p:spPr>
          <a:xfrm rot="5400000">
            <a:off x="5508128" y="1680296"/>
            <a:ext cx="6867010" cy="3492707"/>
          </a:xfrm>
        </p:spPr>
      </p:pic>
      <p:sp>
        <p:nvSpPr>
          <p:cNvPr id="7" name="Pladsholder til indhold 6">
            <a:extLst>
              <a:ext uri="{FF2B5EF4-FFF2-40B4-BE49-F238E27FC236}">
                <a16:creationId xmlns:a16="http://schemas.microsoft.com/office/drawing/2014/main" id="{6D420E79-D31F-4B05-8033-ABA7A7F7D4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>
                <a:cs typeface="Calibri"/>
              </a:rPr>
              <a:t>Kegleformede kurve</a:t>
            </a:r>
          </a:p>
          <a:p>
            <a:r>
              <a:rPr lang="da-DK" dirty="0">
                <a:cs typeface="Calibri"/>
              </a:rPr>
              <a:t>Behåret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04241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8AACB-5F9D-46D6-B07E-D431D6177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Kantet perikon</a:t>
            </a:r>
          </a:p>
        </p:txBody>
      </p:sp>
      <p:pic>
        <p:nvPicPr>
          <p:cNvPr id="3" name="Pladsholder til indhold 2">
            <a:extLst>
              <a:ext uri="{FF2B5EF4-FFF2-40B4-BE49-F238E27FC236}">
                <a16:creationId xmlns:a16="http://schemas.microsoft.com/office/drawing/2014/main" id="{C5E47060-2E48-47A6-B5F4-0ACE785D35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31827" y="1825625"/>
            <a:ext cx="3262345" cy="4351338"/>
          </a:xfrm>
          <a:prstGeom prst="rect">
            <a:avLst/>
          </a:prstGeom>
        </p:spPr>
      </p:pic>
      <p:pic>
        <p:nvPicPr>
          <p:cNvPr id="8" name="Billede 8" descr="Et billede, der indeholder græs, udendørs, sidder, lille&#10;&#10;Beskrivelsen er genereret automatisk">
            <a:extLst>
              <a:ext uri="{FF2B5EF4-FFF2-40B4-BE49-F238E27FC236}">
                <a16:creationId xmlns:a16="http://schemas.microsoft.com/office/drawing/2014/main" id="{4DF536EA-BC6E-43A9-AD01-516F14F033B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</p:spTree>
    <p:extLst>
      <p:ext uri="{BB962C8B-B14F-4D97-AF65-F5344CB8AC3E}">
        <p14:creationId xmlns:p14="http://schemas.microsoft.com/office/powerpoint/2010/main" val="1174484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CB3FA5-BC7D-4CFC-A2F3-C75E8D90E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cs typeface="Calibri Light"/>
              </a:rPr>
              <a:t>Røllike</a:t>
            </a:r>
            <a:endParaRPr lang="da-DK" dirty="0"/>
          </a:p>
        </p:txBody>
      </p:sp>
      <p:pic>
        <p:nvPicPr>
          <p:cNvPr id="5" name="Billede 5" descr="Et billede, der indeholder plante&#10;&#10;Beskrivelsen er genereret automatisk">
            <a:extLst>
              <a:ext uri="{FF2B5EF4-FFF2-40B4-BE49-F238E27FC236}">
                <a16:creationId xmlns:a16="http://schemas.microsoft.com/office/drawing/2014/main" id="{56CD2EFA-0E90-4F7C-8548-0927911B39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33B38F5-6642-4E00-95D8-248BDFFD6E7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24272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B1BCE36-D963-4CB0-93D6-21C761456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Ager-padderokke</a:t>
            </a:r>
          </a:p>
        </p:txBody>
      </p:sp>
      <p:pic>
        <p:nvPicPr>
          <p:cNvPr id="2" name="Billede 2" descr="Et billede, der indeholder plante, græs, grøn, lille&#10;&#10;Beskrivelsen er genereret automatisk">
            <a:extLst>
              <a:ext uri="{FF2B5EF4-FFF2-40B4-BE49-F238E27FC236}">
                <a16:creationId xmlns:a16="http://schemas.microsoft.com/office/drawing/2014/main" id="{DA368480-9861-4697-A7F4-DD6E8A30B3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00866CC-0870-40BD-8BE5-69D9D0ACF43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Kranse af leddelte stængler</a:t>
            </a:r>
          </a:p>
        </p:txBody>
      </p:sp>
    </p:spTree>
    <p:extLst>
      <p:ext uri="{BB962C8B-B14F-4D97-AF65-F5344CB8AC3E}">
        <p14:creationId xmlns:p14="http://schemas.microsoft.com/office/powerpoint/2010/main" val="1681645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0762CE-C374-4AB8-912C-D139C8330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cs typeface="Calibri Light"/>
              </a:rPr>
              <a:t>Almindelig kællingetand</a:t>
            </a:r>
            <a:endParaRPr lang="da-DK" dirty="0"/>
          </a:p>
        </p:txBody>
      </p:sp>
      <p:pic>
        <p:nvPicPr>
          <p:cNvPr id="5" name="Pladsholder til indhold 4" descr="Et billede, der indeholder græs, udendørs, plante&#10;&#10;Automatisk genereret beskrivelse">
            <a:extLst>
              <a:ext uri="{FF2B5EF4-FFF2-40B4-BE49-F238E27FC236}">
                <a16:creationId xmlns:a16="http://schemas.microsoft.com/office/drawing/2014/main" id="{3D5AB45E-D16F-23EB-F8AF-40F991180C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pic>
        <p:nvPicPr>
          <p:cNvPr id="8" name="Billede 8" descr="Et billede, der indeholder blomst, græs, bord, lille&#10;&#10;Beskrivelsen er genereret automatisk">
            <a:extLst>
              <a:ext uri="{FF2B5EF4-FFF2-40B4-BE49-F238E27FC236}">
                <a16:creationId xmlns:a16="http://schemas.microsoft.com/office/drawing/2014/main" id="{5CF3DD0A-CA8E-47F4-ABEB-4B247AECC9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</p:spTree>
    <p:extLst>
      <p:ext uri="{BB962C8B-B14F-4D97-AF65-F5344CB8AC3E}">
        <p14:creationId xmlns:p14="http://schemas.microsoft.com/office/powerpoint/2010/main" val="2329758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0FF1F8-BE18-4724-83A4-F4603FA3C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cs typeface="Calibri Light"/>
              </a:rPr>
              <a:t>Liden skjaller</a:t>
            </a:r>
            <a:endParaRPr lang="da-DK" dirty="0"/>
          </a:p>
        </p:txBody>
      </p:sp>
      <p:pic>
        <p:nvPicPr>
          <p:cNvPr id="5" name="Billede 5" descr="Et billede, der indeholder bygning, vase, blomst, lille&#10;&#10;Beskrivelsen er genereret automatisk">
            <a:extLst>
              <a:ext uri="{FF2B5EF4-FFF2-40B4-BE49-F238E27FC236}">
                <a16:creationId xmlns:a16="http://schemas.microsoft.com/office/drawing/2014/main" id="{DAA13B3C-70FD-48C2-A7D3-EE451A35E7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6" name="Billede 6" descr="Et billede, der indeholder blomst, orange, vase, sidder&#10;&#10;Beskrivelsen er genereret automatisk">
            <a:extLst>
              <a:ext uri="{FF2B5EF4-FFF2-40B4-BE49-F238E27FC236}">
                <a16:creationId xmlns:a16="http://schemas.microsoft.com/office/drawing/2014/main" id="{8CBA64F4-1063-4D48-8890-CCAB0319FB0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31248" y="1825625"/>
            <a:ext cx="3263504" cy="4351338"/>
          </a:xfrm>
        </p:spPr>
      </p:pic>
    </p:spTree>
    <p:extLst>
      <p:ext uri="{BB962C8B-B14F-4D97-AF65-F5344CB8AC3E}">
        <p14:creationId xmlns:p14="http://schemas.microsoft.com/office/powerpoint/2010/main" val="4123049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6DAC34-560B-47CE-95CC-759B09F97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Hedelyng</a:t>
            </a:r>
          </a:p>
        </p:txBody>
      </p:sp>
      <p:pic>
        <p:nvPicPr>
          <p:cNvPr id="5" name="Billede 5" descr="Et billede, der indeholder bord, blomst, koral&#10;&#10;Beskrivelsen er genereret automatisk">
            <a:extLst>
              <a:ext uri="{FF2B5EF4-FFF2-40B4-BE49-F238E27FC236}">
                <a16:creationId xmlns:a16="http://schemas.microsoft.com/office/drawing/2014/main" id="{C39F3B7C-E087-4C06-BDFA-BE6FB850E7C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0AAE75E-6DF7-4F32-B4A4-AFC5ECF9B0B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94602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454149-D088-4001-B3C5-8E5D7D254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Bugtet kløver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CF66E1DB-6519-4E7F-AE25-094BEFACD9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pic>
        <p:nvPicPr>
          <p:cNvPr id="6" name="Pladsholder til indhold 5" descr="Et billede, der indeholder blomst, udendørs, person, lilla/violet&#10;&#10;AI-genereret indhold kan være ukorrekt.">
            <a:extLst>
              <a:ext uri="{FF2B5EF4-FFF2-40B4-BE49-F238E27FC236}">
                <a16:creationId xmlns:a16="http://schemas.microsoft.com/office/drawing/2014/main" id="{A780438D-C19D-07D3-D4A4-5CA1EBAE9D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6" r="18311"/>
          <a:stretch>
            <a:fillRect/>
          </a:stretch>
        </p:blipFill>
        <p:spPr>
          <a:xfrm rot="5400000">
            <a:off x="7586966" y="1845734"/>
            <a:ext cx="3079422" cy="3992049"/>
          </a:xfrm>
        </p:spPr>
      </p:pic>
    </p:spTree>
    <p:extLst>
      <p:ext uri="{BB962C8B-B14F-4D97-AF65-F5344CB8AC3E}">
        <p14:creationId xmlns:p14="http://schemas.microsoft.com/office/powerpoint/2010/main" val="2271855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6CB0D8-F38B-4A0B-A22C-F6134995A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Muse-vikke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B3D80CA-6CF3-4021-B13C-5C6A3C1629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>
                <a:cs typeface="Calibri"/>
              </a:rPr>
              <a:t>Finnede blade</a:t>
            </a:r>
            <a:endParaRPr lang="da-DK" dirty="0"/>
          </a:p>
        </p:txBody>
      </p:sp>
      <p:pic>
        <p:nvPicPr>
          <p:cNvPr id="6" name="Pladsholder til indhold 5" descr="Et billede, der indeholder stof, plante&#10;&#10;AI-genereret indhold kan være ukorrekt.">
            <a:extLst>
              <a:ext uri="{FF2B5EF4-FFF2-40B4-BE49-F238E27FC236}">
                <a16:creationId xmlns:a16="http://schemas.microsoft.com/office/drawing/2014/main" id="{9A30D2C7-C0B4-09CC-F9D4-553358FDE53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1" r="15901"/>
          <a:stretch>
            <a:fillRect/>
          </a:stretch>
        </p:blipFill>
        <p:spPr>
          <a:xfrm rot="5400000">
            <a:off x="6817291" y="1603980"/>
            <a:ext cx="4675570" cy="4848985"/>
          </a:xfrm>
        </p:spPr>
      </p:pic>
    </p:spTree>
    <p:extLst>
      <p:ext uri="{BB962C8B-B14F-4D97-AF65-F5344CB8AC3E}">
        <p14:creationId xmlns:p14="http://schemas.microsoft.com/office/powerpoint/2010/main" val="6550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78D3DC-1A77-4A38-AF04-5B0CF4B1A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Håret star</a:t>
            </a:r>
          </a:p>
        </p:txBody>
      </p:sp>
      <p:pic>
        <p:nvPicPr>
          <p:cNvPr id="8" name="Pladsholder til indhold 7" descr="Et billede, der indeholder udendørs, person, plante, grøn&#10;&#10;AI-genereret indhold kan være ukorrekt.">
            <a:extLst>
              <a:ext uri="{FF2B5EF4-FFF2-40B4-BE49-F238E27FC236}">
                <a16:creationId xmlns:a16="http://schemas.microsoft.com/office/drawing/2014/main" id="{021D6B00-8C16-537C-FEB1-C81B39AE291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F5E2CD5A-E326-B9F2-35A5-C349C566C5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Blade w-formede i tværsnit</a:t>
            </a:r>
          </a:p>
          <a:p>
            <a:r>
              <a:rPr lang="da-DK"/>
              <a:t>Blade stritter i </a:t>
            </a:r>
            <a:r>
              <a:rPr lang="da-DK" dirty="0"/>
              <a:t>tre retninger</a:t>
            </a:r>
          </a:p>
        </p:txBody>
      </p:sp>
    </p:spTree>
    <p:extLst>
      <p:ext uri="{BB962C8B-B14F-4D97-AF65-F5344CB8AC3E}">
        <p14:creationId xmlns:p14="http://schemas.microsoft.com/office/powerpoint/2010/main" val="1017290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C45F2C-B797-2D02-9B6B-9CA345E3F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BF643E-CD29-8A21-02C8-82549F3E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hvene</a:t>
            </a:r>
          </a:p>
        </p:txBody>
      </p:sp>
      <p:pic>
        <p:nvPicPr>
          <p:cNvPr id="5" name="Billede 5" descr="Et billede, der indeholder lys, sidder, fyrværkeri, orange&#10;&#10;Beskrivelsen er genereret automatisk">
            <a:extLst>
              <a:ext uri="{FF2B5EF4-FFF2-40B4-BE49-F238E27FC236}">
                <a16:creationId xmlns:a16="http://schemas.microsoft.com/office/drawing/2014/main" id="{48673BCA-E76A-BC2C-B77D-4B64B7B743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E587A96-29C9-8CBA-0B95-75199B3A09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54243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43CBCF-3FAA-4741-AFDF-72FAF24DA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Bølget bunke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A13B63FC-9F6C-4F85-9467-C454A22120D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7AA7E23-D749-4F1D-BFCF-2E5956ABDB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Rødviolet anløben i toppen.</a:t>
            </a:r>
          </a:p>
          <a:p>
            <a:r>
              <a:rPr lang="da-DK" dirty="0"/>
              <a:t>Topgrene evt. stærkt bølgede</a:t>
            </a:r>
          </a:p>
        </p:txBody>
      </p:sp>
    </p:spTree>
    <p:extLst>
      <p:ext uri="{BB962C8B-B14F-4D97-AF65-F5344CB8AC3E}">
        <p14:creationId xmlns:p14="http://schemas.microsoft.com/office/powerpoint/2010/main" val="3973913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BCA87D-3E56-5947-8655-BF37C4855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Draphavre</a:t>
            </a:r>
          </a:p>
        </p:txBody>
      </p:sp>
      <p:pic>
        <p:nvPicPr>
          <p:cNvPr id="6" name="Pladsholder til indhold 5" descr="Et billede, der indeholder plante&#10;&#10;Automatisk genereret beskrivelse">
            <a:extLst>
              <a:ext uri="{FF2B5EF4-FFF2-40B4-BE49-F238E27FC236}">
                <a16:creationId xmlns:a16="http://schemas.microsoft.com/office/drawing/2014/main" id="{E645D872-F93F-9F48-8095-1AD4ACDA5B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9" r="9122" b="18757"/>
          <a:stretch/>
        </p:blipFill>
        <p:spPr>
          <a:xfrm>
            <a:off x="7403236" y="-18258"/>
            <a:ext cx="4788764" cy="687625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9C763612-853E-F34D-A989-553D5E77D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1690688"/>
            <a:ext cx="5181600" cy="4351338"/>
          </a:xfrm>
        </p:spPr>
        <p:txBody>
          <a:bodyPr/>
          <a:lstStyle/>
          <a:p>
            <a:r>
              <a:rPr lang="da-DK" dirty="0"/>
              <a:t>Høj og med lang stak</a:t>
            </a:r>
          </a:p>
        </p:txBody>
      </p:sp>
    </p:spTree>
    <p:extLst>
      <p:ext uri="{BB962C8B-B14F-4D97-AF65-F5344CB8AC3E}">
        <p14:creationId xmlns:p14="http://schemas.microsoft.com/office/powerpoint/2010/main" val="11581307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51B6B0-191C-4203-BDEA-53B5D5D3A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Vellugtende gulaks</a:t>
            </a:r>
          </a:p>
        </p:txBody>
      </p:sp>
      <p:pic>
        <p:nvPicPr>
          <p:cNvPr id="5" name="Billede 5" descr="Et billede, der indeholder orange, fugl, flyver&#10;&#10;Beskrivelsen er genereret automatisk">
            <a:extLst>
              <a:ext uri="{FF2B5EF4-FFF2-40B4-BE49-F238E27FC236}">
                <a16:creationId xmlns:a16="http://schemas.microsoft.com/office/drawing/2014/main" id="{CA47629D-E612-4475-A8DF-4CEF13DCAD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886F749-9E44-4090-B04E-394CC6E4586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3047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43CBCF-3FAA-4741-AFDF-72FAF24DA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Krybende hestegræs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7AA7E23-D749-4F1D-BFCF-2E5956ABDB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Hårkrans på knæene</a:t>
            </a:r>
          </a:p>
        </p:txBody>
      </p:sp>
      <p:pic>
        <p:nvPicPr>
          <p:cNvPr id="8" name="Pladsholder til indhold 7" descr="Et billede, der indeholder plante, græs&#10;&#10;Automatisk genereret beskrivelse">
            <a:extLst>
              <a:ext uri="{FF2B5EF4-FFF2-40B4-BE49-F238E27FC236}">
                <a16:creationId xmlns:a16="http://schemas.microsoft.com/office/drawing/2014/main" id="{27843451-E623-5B9D-2F49-AF876C7B4C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52538" y="2369741"/>
            <a:ext cx="4352925" cy="3264693"/>
          </a:xfrm>
        </p:spPr>
      </p:pic>
    </p:spTree>
    <p:extLst>
      <p:ext uri="{BB962C8B-B14F-4D97-AF65-F5344CB8AC3E}">
        <p14:creationId xmlns:p14="http://schemas.microsoft.com/office/powerpoint/2010/main" val="794080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51B6B0-191C-4203-BDEA-53B5D5D3A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hundegræs</a:t>
            </a:r>
          </a:p>
        </p:txBody>
      </p:sp>
      <p:pic>
        <p:nvPicPr>
          <p:cNvPr id="8" name="Pladsholder til indhold 7" descr="Et billede, der indeholder græs, grøn, udendørs, plante&#10;&#10;Automatisk genereret beskrivelse">
            <a:extLst>
              <a:ext uri="{FF2B5EF4-FFF2-40B4-BE49-F238E27FC236}">
                <a16:creationId xmlns:a16="http://schemas.microsoft.com/office/drawing/2014/main" id="{CCB9C02B-18B5-B5F3-DFF6-97736C5385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01D09A55-FC25-89C5-82EF-488832C2E24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Lysegrøn</a:t>
            </a:r>
          </a:p>
          <a:p>
            <a:r>
              <a:rPr lang="da-DK" dirty="0"/>
              <a:t>Fladtrykte strå</a:t>
            </a:r>
          </a:p>
        </p:txBody>
      </p:sp>
    </p:spTree>
    <p:extLst>
      <p:ext uri="{BB962C8B-B14F-4D97-AF65-F5344CB8AC3E}">
        <p14:creationId xmlns:p14="http://schemas.microsoft.com/office/powerpoint/2010/main" val="1720316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83</Words>
  <Application>Microsoft Macintosh PowerPoint</Application>
  <PresentationFormat>Widescreen</PresentationFormat>
  <Paragraphs>39</Paragraphs>
  <Slides>24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Office-tema</vt:lpstr>
      <vt:lpstr>Naturkvalitetsscore</vt:lpstr>
      <vt:lpstr>Ager-padderokke</vt:lpstr>
      <vt:lpstr>Håret star</vt:lpstr>
      <vt:lpstr>Almindelig hvene</vt:lpstr>
      <vt:lpstr>Bølget bunke</vt:lpstr>
      <vt:lpstr>Draphavre</vt:lpstr>
      <vt:lpstr>Vellugtende gulaks</vt:lpstr>
      <vt:lpstr>Krybende hestegræs</vt:lpstr>
      <vt:lpstr>Almindelig hundegræs</vt:lpstr>
      <vt:lpstr>Almindelig kvik</vt:lpstr>
      <vt:lpstr>Rød svingel</vt:lpstr>
      <vt:lpstr>Græsbladet fladstjerne</vt:lpstr>
      <vt:lpstr>Lancet-vejbred</vt:lpstr>
      <vt:lpstr>Vand-pileurt</vt:lpstr>
      <vt:lpstr>Almindelig kongepen</vt:lpstr>
      <vt:lpstr>Rejnfan</vt:lpstr>
      <vt:lpstr>Grøn høgeskæg</vt:lpstr>
      <vt:lpstr>Kantet perikon</vt:lpstr>
      <vt:lpstr>Røllike</vt:lpstr>
      <vt:lpstr>Almindelig kællingetand</vt:lpstr>
      <vt:lpstr>Liden skjaller</vt:lpstr>
      <vt:lpstr>Hedelyng</vt:lpstr>
      <vt:lpstr>Bugtet kløver</vt:lpstr>
      <vt:lpstr>Muse-vikke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Planter i Klostermarken</dc:title>
  <dc:creator>Kim Bruun</dc:creator>
  <cp:lastModifiedBy>Kim Bruun</cp:lastModifiedBy>
  <cp:revision>76</cp:revision>
  <dcterms:created xsi:type="dcterms:W3CDTF">2020-08-24T11:02:34Z</dcterms:created>
  <dcterms:modified xsi:type="dcterms:W3CDTF">2025-09-18T19:45:04Z</dcterms:modified>
</cp:coreProperties>
</file>