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90" r:id="rId5"/>
    <p:sldId id="295" r:id="rId6"/>
    <p:sldId id="269" r:id="rId7"/>
    <p:sldId id="297" r:id="rId8"/>
    <p:sldId id="298" r:id="rId9"/>
    <p:sldId id="299" r:id="rId10"/>
    <p:sldId id="296" r:id="rId11"/>
    <p:sldId id="293" r:id="rId12"/>
    <p:sldId id="271" r:id="rId13"/>
    <p:sldId id="291" r:id="rId14"/>
    <p:sldId id="278" r:id="rId15"/>
    <p:sldId id="292" r:id="rId16"/>
    <p:sldId id="279" r:id="rId17"/>
    <p:sldId id="281" r:id="rId18"/>
    <p:sldId id="287" r:id="rId19"/>
    <p:sldId id="288" r:id="rId20"/>
    <p:sldId id="289" r:id="rId21"/>
    <p:sldId id="284" r:id="rId22"/>
    <p:sldId id="294" r:id="rId23"/>
    <p:sldId id="285" r:id="rId24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A01E99D-5F24-4099-A6B8-A8CFCFDF0145}" v="1" dt="2024-07-13T12:55:42.0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3" autoAdjust="0"/>
    <p:restoredTop sz="95840"/>
  </p:normalViewPr>
  <p:slideViewPr>
    <p:cSldViewPr snapToGrid="0">
      <p:cViewPr varScale="1">
        <p:scale>
          <a:sx n="75" d="100"/>
          <a:sy n="75" d="100"/>
        </p:scale>
        <p:origin x="250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34792D7-B865-4A85-B6AA-3A6D7187EA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2936525E-8AD7-4A43-B5D2-C2C25AE913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A430AC52-3E79-4692-ADF0-B165D9F7BD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2DC4C-06B0-487E-BEBC-F358991CA5AC}" type="datetimeFigureOut">
              <a:rPr lang="da-DK" smtClean="0"/>
              <a:t>13-07-2024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DCD545A2-5DB1-4DAA-A16E-ACBC9BC91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ED4116A1-076A-4A7D-A1C7-EC2E2F036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0C07C-4EDC-44EB-9159-A4CDA066CD7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64424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16E28C-FB4B-4CAD-8077-78D018BCD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92198EFF-4561-4624-81A1-61DF8709AD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798FE8BC-D01F-409D-8B6E-BC50590B8E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2DC4C-06B0-487E-BEBC-F358991CA5AC}" type="datetimeFigureOut">
              <a:rPr lang="da-DK" smtClean="0"/>
              <a:t>13-07-2024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16E442CA-DDBA-4BD4-A168-AEB548680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4E44B857-E55A-43D0-974E-B2F44FC3B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0C07C-4EDC-44EB-9159-A4CDA066CD7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69582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ED91F22A-4738-489F-B96D-911AAEF772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EFAD63B3-D0EE-47CC-AE5D-D4AC41B6C1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2CE73098-9EBE-48AE-998A-EEE3484CE9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2DC4C-06B0-487E-BEBC-F358991CA5AC}" type="datetimeFigureOut">
              <a:rPr lang="da-DK" smtClean="0"/>
              <a:t>13-07-2024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517CB2DE-F162-4892-BBA9-61095AD52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ACE861F9-1F3B-4F15-9118-C52B0C69E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0C07C-4EDC-44EB-9159-A4CDA066CD7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66164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B421F7-288B-4995-AEF0-462135E05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7A47EAEB-C4C2-403F-B51D-17A21E43C8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4D83D3C5-684A-441C-9D84-098F46AB4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2DC4C-06B0-487E-BEBC-F358991CA5AC}" type="datetimeFigureOut">
              <a:rPr lang="da-DK" smtClean="0"/>
              <a:t>13-07-2024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FAB88060-D7F4-42FB-94FE-C4F432DC5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A2E4E1E2-A89D-40EA-8504-C2A3764F6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0C07C-4EDC-44EB-9159-A4CDA066CD7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48981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79C488E-769F-4D97-816D-CD96E05821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4BD90134-A997-4E18-9667-1578575C30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8C43515A-65A9-4DEF-9D40-D96C78EC6C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2DC4C-06B0-487E-BEBC-F358991CA5AC}" type="datetimeFigureOut">
              <a:rPr lang="da-DK" smtClean="0"/>
              <a:t>13-07-2024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6EA315ED-6E8C-436D-83C8-5E3808A6B9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6CCA40A7-A5D4-405A-B54A-502C7E11E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0C07C-4EDC-44EB-9159-A4CDA066CD7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88972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BC4A323-C484-4B43-90CD-2D85AB4DC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1617393B-2427-42F3-9294-154848EC7B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1BED667D-0603-4825-8210-E6441D131E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3506A60B-D80C-43D9-95F3-D2B4D6D4C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2DC4C-06B0-487E-BEBC-F358991CA5AC}" type="datetimeFigureOut">
              <a:rPr lang="da-DK" smtClean="0"/>
              <a:t>13-07-2024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140A0BAB-5314-4180-91BE-8CDB18B8A5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18599EFC-8CB0-4244-9388-C435EB6A1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0C07C-4EDC-44EB-9159-A4CDA066CD7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73368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3A1E19-4C62-4100-B498-3CC7285FF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38ABB572-2685-474B-B03D-1356934B95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B0E6A91E-C517-4869-894A-82DDD81CB0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B1B7FEF0-4EF5-4109-9931-A46C6D2B16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48837EE6-4F91-4178-9A13-0AD6B4A370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C7743EB9-DA55-4AE8-9E88-16F451433E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2DC4C-06B0-487E-BEBC-F358991CA5AC}" type="datetimeFigureOut">
              <a:rPr lang="da-DK" smtClean="0"/>
              <a:t>13-07-2024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B701A5E9-BD3B-429E-BAF5-4C3C55CE0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F317856E-5386-4375-BE19-85B1687F9D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0C07C-4EDC-44EB-9159-A4CDA066CD7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74979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A6C05E-9D20-440F-9D41-C8EA344852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F6116378-FACA-40BD-828E-969DD8A24E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2DC4C-06B0-487E-BEBC-F358991CA5AC}" type="datetimeFigureOut">
              <a:rPr lang="da-DK" smtClean="0"/>
              <a:t>13-07-2024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E805881E-D27A-47FB-BCE8-D8A2580BE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033D85A4-80BC-473D-9BA1-EA232D898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0C07C-4EDC-44EB-9159-A4CDA066CD7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70298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2CDEBF7A-0354-40B9-9911-B9073CBF0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2DC4C-06B0-487E-BEBC-F358991CA5AC}" type="datetimeFigureOut">
              <a:rPr lang="da-DK" smtClean="0"/>
              <a:t>13-07-2024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C7FB7C22-49CB-470C-9548-290FDA5248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38E218A3-3FA0-4587-A9EB-AE4392F8A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0C07C-4EDC-44EB-9159-A4CDA066CD7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00892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24184AD-F9A1-4A54-A71A-99332BAB9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5226957A-156E-4DE9-A899-D43D1357C9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9EA5BA85-8756-41F9-9DF3-720719EDF9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EB5BC288-BDB3-4A9A-8C56-D43CB8F18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2DC4C-06B0-487E-BEBC-F358991CA5AC}" type="datetimeFigureOut">
              <a:rPr lang="da-DK" smtClean="0"/>
              <a:t>13-07-2024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900D3943-0392-4B2F-91B3-3B06ABA63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C6F26AB5-8D6F-4EE4-B5A1-D3CEC5691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0C07C-4EDC-44EB-9159-A4CDA066CD7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89240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E9E50D-E1CE-4AE0-9E6F-913291C47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8FD53F64-B19C-48EE-BDD2-1D181EE9C5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D5365CFD-17E3-4BA6-8EC3-C6E802EB24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C7010C93-E88E-41DA-BF59-121B0F5AB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2DC4C-06B0-487E-BEBC-F358991CA5AC}" type="datetimeFigureOut">
              <a:rPr lang="da-DK" smtClean="0"/>
              <a:t>13-07-2024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15FA834D-3E63-4909-8C80-87E5BECF20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44EAB44A-206A-4B1A-AED7-B72C6071E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0C07C-4EDC-44EB-9159-A4CDA066CD7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56820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C8D31DB3-E8B6-4A72-903E-125106D5F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DEFCF863-515A-4D07-8795-71E301B83D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9228CE15-992B-4E6B-9BC4-5AB4DD92D2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C2DC4C-06B0-487E-BEBC-F358991CA5AC}" type="datetimeFigureOut">
              <a:rPr lang="da-DK" smtClean="0"/>
              <a:t>13-07-2024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DCFAC946-C5C3-418C-B4F1-FFB15F21B1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1657551E-8640-4DA1-9AA6-588E968852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0C07C-4EDC-44EB-9159-A4CDA066CD77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43716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0367CB-BA4A-4DEE-8545-00E729383D4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Planter </a:t>
            </a:r>
            <a:r>
              <a:rPr lang="da-DK"/>
              <a:t>til monitering</a:t>
            </a:r>
            <a:endParaRPr lang="da-DK" dirty="0"/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DA7D9FFC-7CBC-4798-BB87-29E071AF1C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653088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BCA87D-3E56-5947-8655-BF37C4855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Rød svingel</a:t>
            </a:r>
          </a:p>
        </p:txBody>
      </p:sp>
      <p:pic>
        <p:nvPicPr>
          <p:cNvPr id="8" name="Pladsholder til indhold 7" descr="Et billede, der indeholder plante&#10;&#10;Automatisk genereret beskrivelse">
            <a:extLst>
              <a:ext uri="{FF2B5EF4-FFF2-40B4-BE49-F238E27FC236}">
                <a16:creationId xmlns:a16="http://schemas.microsoft.com/office/drawing/2014/main" id="{AA0D1AA5-269D-D8F2-97CD-1AFB529A5B0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146798" y="869949"/>
            <a:ext cx="6908803" cy="5181601"/>
          </a:xfrm>
        </p:spPr>
      </p:pic>
      <p:sp>
        <p:nvSpPr>
          <p:cNvPr id="5" name="Pladsholder til indhold 4">
            <a:extLst>
              <a:ext uri="{FF2B5EF4-FFF2-40B4-BE49-F238E27FC236}">
                <a16:creationId xmlns:a16="http://schemas.microsoft.com/office/drawing/2014/main" id="{552EA090-714A-98CE-427F-582F29E0065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a-DK" dirty="0"/>
              <a:t>Enormt smalle blade</a:t>
            </a:r>
          </a:p>
        </p:txBody>
      </p:sp>
    </p:spTree>
    <p:extLst>
      <p:ext uri="{BB962C8B-B14F-4D97-AF65-F5344CB8AC3E}">
        <p14:creationId xmlns:p14="http://schemas.microsoft.com/office/powerpoint/2010/main" val="16337509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80994F-B9B4-4C14-9018-155FCFDD0A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Græsbladet fladstjerne</a:t>
            </a:r>
          </a:p>
        </p:txBody>
      </p:sp>
      <p:pic>
        <p:nvPicPr>
          <p:cNvPr id="5" name="Pladsholder til indhold 4">
            <a:extLst>
              <a:ext uri="{FF2B5EF4-FFF2-40B4-BE49-F238E27FC236}">
                <a16:creationId xmlns:a16="http://schemas.microsoft.com/office/drawing/2014/main" id="{ED3D132A-D6DB-432B-99CE-C9B30A21704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7827" y="1825625"/>
            <a:ext cx="3262345" cy="4351338"/>
          </a:xfrm>
          <a:prstGeom prst="rect">
            <a:avLst/>
          </a:prstGeom>
        </p:spPr>
      </p:pic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EE81AB34-9644-4E24-AE08-3A53877FCB7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667484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FE8C32-08D4-4536-B756-A57F77F62B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Lancet-vejbred</a:t>
            </a:r>
          </a:p>
        </p:txBody>
      </p:sp>
      <p:pic>
        <p:nvPicPr>
          <p:cNvPr id="5" name="Billede 5" descr="Et billede, der indeholder bord, sidder, lille, orange&#10;&#10;Beskrivelsen er genereret automatisk">
            <a:extLst>
              <a:ext uri="{FF2B5EF4-FFF2-40B4-BE49-F238E27FC236}">
                <a16:creationId xmlns:a16="http://schemas.microsoft.com/office/drawing/2014/main" id="{FD2DE2E4-4C4A-4107-BDBB-7C0DA042288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7248" y="1825625"/>
            <a:ext cx="3263504" cy="4351338"/>
          </a:xfrm>
        </p:spPr>
      </p:pic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A2996905-7F1E-456A-AB4D-EFA5A5435A1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254264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933D96C-9792-4B94-8DA5-1A606F2BC9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Vand-pileurt</a:t>
            </a:r>
          </a:p>
        </p:txBody>
      </p:sp>
      <p:pic>
        <p:nvPicPr>
          <p:cNvPr id="5" name="Pladsholder til indhold 4">
            <a:extLst>
              <a:ext uri="{FF2B5EF4-FFF2-40B4-BE49-F238E27FC236}">
                <a16:creationId xmlns:a16="http://schemas.microsoft.com/office/drawing/2014/main" id="{8327CFD4-0D13-44BA-9E4D-4D7BC57D7BD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7827" y="1825625"/>
            <a:ext cx="3262345" cy="4351338"/>
          </a:xfrm>
          <a:prstGeom prst="rect">
            <a:avLst/>
          </a:prstGeom>
        </p:spPr>
      </p:pic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9D54C787-1CA8-4F2A-8310-4425AE5EB89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599011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C2B180-EDD8-4162-8D03-1A1F977F43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Almindelig kongepen</a:t>
            </a:r>
          </a:p>
        </p:txBody>
      </p:sp>
      <p:pic>
        <p:nvPicPr>
          <p:cNvPr id="5" name="Billede 5" descr="Et billede, der indeholder blomst, lille, bord, sidder&#10;&#10;Beskrivelsen er genereret automatisk">
            <a:extLst>
              <a:ext uri="{FF2B5EF4-FFF2-40B4-BE49-F238E27FC236}">
                <a16:creationId xmlns:a16="http://schemas.microsoft.com/office/drawing/2014/main" id="{40E143BE-3E17-47FC-BF75-AA2836E4A9D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7248" y="1825625"/>
            <a:ext cx="3263504" cy="4351338"/>
          </a:xfrm>
        </p:spPr>
      </p:pic>
      <p:pic>
        <p:nvPicPr>
          <p:cNvPr id="3" name="Pladsholder til indhold 2">
            <a:extLst>
              <a:ext uri="{FF2B5EF4-FFF2-40B4-BE49-F238E27FC236}">
                <a16:creationId xmlns:a16="http://schemas.microsoft.com/office/drawing/2014/main" id="{12499C2B-7A09-40DE-B308-DE9AB16B687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1827" y="1825625"/>
            <a:ext cx="3262345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757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433FEC-96E2-4473-AF08-717FE6C8F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Rejnfan</a:t>
            </a:r>
          </a:p>
        </p:txBody>
      </p:sp>
      <p:pic>
        <p:nvPicPr>
          <p:cNvPr id="5" name="Pladsholder til indhold 4">
            <a:extLst>
              <a:ext uri="{FF2B5EF4-FFF2-40B4-BE49-F238E27FC236}">
                <a16:creationId xmlns:a16="http://schemas.microsoft.com/office/drawing/2014/main" id="{A1B0DCE5-0F35-427C-BE95-74543217377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7827" y="1825625"/>
            <a:ext cx="3262345" cy="4351338"/>
          </a:xfrm>
          <a:prstGeom prst="rect">
            <a:avLst/>
          </a:prstGeom>
        </p:spPr>
      </p:pic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E513BA50-7910-49E6-86AB-6C76FD76E80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272490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B151DF-DB76-4B56-8A49-245236A6E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Mælkebøtte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1BE2D5F3-391A-4F26-986A-7526F491C28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indhold 6">
            <a:extLst>
              <a:ext uri="{FF2B5EF4-FFF2-40B4-BE49-F238E27FC236}">
                <a16:creationId xmlns:a16="http://schemas.microsoft.com/office/drawing/2014/main" id="{6D420E79-D31F-4B05-8033-ABA7A7F7D40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da-DK" dirty="0">
                <a:cs typeface="Calibri"/>
              </a:rPr>
              <a:t>Billede mangler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3042412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18AACB-5F9D-46D6-B07E-D431D6177F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Kantet perikon</a:t>
            </a:r>
          </a:p>
        </p:txBody>
      </p:sp>
      <p:pic>
        <p:nvPicPr>
          <p:cNvPr id="3" name="Pladsholder til indhold 2">
            <a:extLst>
              <a:ext uri="{FF2B5EF4-FFF2-40B4-BE49-F238E27FC236}">
                <a16:creationId xmlns:a16="http://schemas.microsoft.com/office/drawing/2014/main" id="{C5E47060-2E48-47A6-B5F4-0ACE785D35B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1827" y="1825625"/>
            <a:ext cx="3262345" cy="4351338"/>
          </a:xfrm>
          <a:prstGeom prst="rect">
            <a:avLst/>
          </a:prstGeom>
        </p:spPr>
      </p:pic>
      <p:pic>
        <p:nvPicPr>
          <p:cNvPr id="8" name="Billede 8" descr="Et billede, der indeholder græs, udendørs, sidder, lille&#10;&#10;Beskrivelsen er genereret automatisk">
            <a:extLst>
              <a:ext uri="{FF2B5EF4-FFF2-40B4-BE49-F238E27FC236}">
                <a16:creationId xmlns:a16="http://schemas.microsoft.com/office/drawing/2014/main" id="{4DF536EA-BC6E-43A9-AD01-516F14F033B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7248" y="1825625"/>
            <a:ext cx="3263504" cy="4351338"/>
          </a:xfrm>
        </p:spPr>
      </p:pic>
    </p:spTree>
    <p:extLst>
      <p:ext uri="{BB962C8B-B14F-4D97-AF65-F5344CB8AC3E}">
        <p14:creationId xmlns:p14="http://schemas.microsoft.com/office/powerpoint/2010/main" val="11744842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CB3FA5-BC7D-4CFC-A2F3-C75E8D90E5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>
                <a:cs typeface="Calibri Light"/>
              </a:rPr>
              <a:t>Røllike</a:t>
            </a:r>
            <a:endParaRPr lang="da-DK" dirty="0"/>
          </a:p>
        </p:txBody>
      </p:sp>
      <p:pic>
        <p:nvPicPr>
          <p:cNvPr id="5" name="Billede 5" descr="Et billede, der indeholder plante&#10;&#10;Beskrivelsen er genereret automatisk">
            <a:extLst>
              <a:ext uri="{FF2B5EF4-FFF2-40B4-BE49-F238E27FC236}">
                <a16:creationId xmlns:a16="http://schemas.microsoft.com/office/drawing/2014/main" id="{56CD2EFA-0E90-4F7C-8548-0927911B39E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7248" y="1825625"/>
            <a:ext cx="3263504" cy="4351338"/>
          </a:xfrm>
        </p:spPr>
      </p:pic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F33B38F5-6642-4E00-95D8-248BDFFD6E7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242727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B0762CE-C374-4AB8-912C-D139C83307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>
                <a:cs typeface="Calibri Light"/>
              </a:rPr>
              <a:t>Almindelig kællingetand</a:t>
            </a:r>
            <a:endParaRPr lang="da-DK" dirty="0"/>
          </a:p>
        </p:txBody>
      </p:sp>
      <p:pic>
        <p:nvPicPr>
          <p:cNvPr id="5" name="Pladsholder til indhold 4" descr="Et billede, der indeholder græs, udendørs, plante&#10;&#10;Automatisk genereret beskrivelse">
            <a:extLst>
              <a:ext uri="{FF2B5EF4-FFF2-40B4-BE49-F238E27FC236}">
                <a16:creationId xmlns:a16="http://schemas.microsoft.com/office/drawing/2014/main" id="{3D5AB45E-D16F-23EB-F8AF-40F991180C2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586538" y="2369741"/>
            <a:ext cx="4352925" cy="3264693"/>
          </a:xfrm>
        </p:spPr>
      </p:pic>
      <p:pic>
        <p:nvPicPr>
          <p:cNvPr id="8" name="Billede 8" descr="Et billede, der indeholder blomst, græs, bord, lille&#10;&#10;Beskrivelsen er genereret automatisk">
            <a:extLst>
              <a:ext uri="{FF2B5EF4-FFF2-40B4-BE49-F238E27FC236}">
                <a16:creationId xmlns:a16="http://schemas.microsoft.com/office/drawing/2014/main" id="{5CF3DD0A-CA8E-47F4-ABEB-4B247AECC9C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7248" y="1825625"/>
            <a:ext cx="3263504" cy="4351338"/>
          </a:xfrm>
        </p:spPr>
      </p:pic>
    </p:spTree>
    <p:extLst>
      <p:ext uri="{BB962C8B-B14F-4D97-AF65-F5344CB8AC3E}">
        <p14:creationId xmlns:p14="http://schemas.microsoft.com/office/powerpoint/2010/main" val="23297586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BB1BCE36-D963-4CB0-93D6-21C761456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Ager-padderokke</a:t>
            </a:r>
          </a:p>
        </p:txBody>
      </p:sp>
      <p:pic>
        <p:nvPicPr>
          <p:cNvPr id="2" name="Billede 2" descr="Et billede, der indeholder plante, græs, grøn, lille&#10;&#10;Beskrivelsen er genereret automatisk">
            <a:extLst>
              <a:ext uri="{FF2B5EF4-FFF2-40B4-BE49-F238E27FC236}">
                <a16:creationId xmlns:a16="http://schemas.microsoft.com/office/drawing/2014/main" id="{DA368480-9861-4697-A7F4-DD6E8A30B3F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7248" y="1825625"/>
            <a:ext cx="3263504" cy="4351338"/>
          </a:xfrm>
        </p:spPr>
      </p:pic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E00866CC-0870-40BD-8BE5-69D9D0ACF43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a-DK" dirty="0"/>
              <a:t>Kranse af leddelte stængler</a:t>
            </a:r>
          </a:p>
        </p:txBody>
      </p:sp>
    </p:spTree>
    <p:extLst>
      <p:ext uri="{BB962C8B-B14F-4D97-AF65-F5344CB8AC3E}">
        <p14:creationId xmlns:p14="http://schemas.microsoft.com/office/powerpoint/2010/main" val="16816458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A0FF1F8-BE18-4724-83A4-F4603FA3C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>
                <a:cs typeface="Calibri Light"/>
              </a:rPr>
              <a:t>Liden skjaller</a:t>
            </a:r>
            <a:endParaRPr lang="da-DK" dirty="0"/>
          </a:p>
        </p:txBody>
      </p:sp>
      <p:pic>
        <p:nvPicPr>
          <p:cNvPr id="5" name="Billede 5" descr="Et billede, der indeholder bygning, vase, blomst, lille&#10;&#10;Beskrivelsen er genereret automatisk">
            <a:extLst>
              <a:ext uri="{FF2B5EF4-FFF2-40B4-BE49-F238E27FC236}">
                <a16:creationId xmlns:a16="http://schemas.microsoft.com/office/drawing/2014/main" id="{DAA13B3C-70FD-48C2-A7D3-EE451A35E7E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2058194"/>
            <a:ext cx="5181600" cy="3886200"/>
          </a:xfrm>
        </p:spPr>
      </p:pic>
      <p:pic>
        <p:nvPicPr>
          <p:cNvPr id="6" name="Billede 6" descr="Et billede, der indeholder blomst, orange, vase, sidder&#10;&#10;Beskrivelsen er genereret automatisk">
            <a:extLst>
              <a:ext uri="{FF2B5EF4-FFF2-40B4-BE49-F238E27FC236}">
                <a16:creationId xmlns:a16="http://schemas.microsoft.com/office/drawing/2014/main" id="{8CBA64F4-1063-4D48-8890-CCAB0319FB0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1248" y="1825625"/>
            <a:ext cx="3263504" cy="4351338"/>
          </a:xfrm>
        </p:spPr>
      </p:pic>
    </p:spTree>
    <p:extLst>
      <p:ext uri="{BB962C8B-B14F-4D97-AF65-F5344CB8AC3E}">
        <p14:creationId xmlns:p14="http://schemas.microsoft.com/office/powerpoint/2010/main" val="41230497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6DAC34-560B-47CE-95CC-759B09F97F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Hedelyng</a:t>
            </a:r>
          </a:p>
        </p:txBody>
      </p:sp>
      <p:pic>
        <p:nvPicPr>
          <p:cNvPr id="5" name="Billede 5" descr="Et billede, der indeholder bord, blomst, koral&#10;&#10;Beskrivelsen er genereret automatisk">
            <a:extLst>
              <a:ext uri="{FF2B5EF4-FFF2-40B4-BE49-F238E27FC236}">
                <a16:creationId xmlns:a16="http://schemas.microsoft.com/office/drawing/2014/main" id="{C39F3B7C-E087-4C06-BDFA-BE6FB850E7C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7248" y="1825625"/>
            <a:ext cx="3263504" cy="4351338"/>
          </a:xfrm>
        </p:spPr>
      </p:pic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E0AAE75E-6DF7-4F32-B4A4-AFC5ECF9B0B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946028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454149-D088-4001-B3C5-8E5D7D2542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Bugtet kløver</a:t>
            </a:r>
          </a:p>
        </p:txBody>
      </p:sp>
      <p:pic>
        <p:nvPicPr>
          <p:cNvPr id="5" name="Pladsholder til indhold 4">
            <a:extLst>
              <a:ext uri="{FF2B5EF4-FFF2-40B4-BE49-F238E27FC236}">
                <a16:creationId xmlns:a16="http://schemas.microsoft.com/office/drawing/2014/main" id="{CF66E1DB-6519-4E7F-AE25-094BEFACD91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7827" y="1825625"/>
            <a:ext cx="3262345" cy="4351338"/>
          </a:xfrm>
          <a:prstGeom prst="rect">
            <a:avLst/>
          </a:prstGeom>
        </p:spPr>
      </p:pic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6D305A8C-22E3-4604-9204-16B7F880531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718556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6CB0D8-F38B-4A0B-A22C-F6134995A7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/>
              <a:t>Muse-vikke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AB3D80CA-6CF3-4021-B13C-5C6A3C1629C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da-DK" dirty="0">
                <a:cs typeface="Calibri"/>
              </a:rPr>
              <a:t>Billede mangler</a:t>
            </a:r>
            <a:endParaRPr lang="da-DK" dirty="0"/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FAF0A7CC-5279-4D6E-8A8F-B5DEEA94B40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55084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78D3DC-1A77-4A38-AF04-5B0CF4B1A0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Almindelig hvene</a:t>
            </a:r>
          </a:p>
        </p:txBody>
      </p:sp>
      <p:pic>
        <p:nvPicPr>
          <p:cNvPr id="5" name="Billede 5" descr="Et billede, der indeholder lys, sidder, fyrværkeri, orange&#10;&#10;Beskrivelsen er genereret automatisk">
            <a:extLst>
              <a:ext uri="{FF2B5EF4-FFF2-40B4-BE49-F238E27FC236}">
                <a16:creationId xmlns:a16="http://schemas.microsoft.com/office/drawing/2014/main" id="{5FDB0F9B-9B17-42F9-8D05-1C900C57E2C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7248" y="1825625"/>
            <a:ext cx="3263504" cy="4351338"/>
          </a:xfrm>
        </p:spPr>
      </p:pic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78F362EB-8A89-4327-8237-DEA2B1FDFAD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172904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E43CBCF-3FAA-4741-AFDF-72FAF24DA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Bølget bunke</a:t>
            </a:r>
          </a:p>
        </p:txBody>
      </p:sp>
      <p:pic>
        <p:nvPicPr>
          <p:cNvPr id="5" name="Pladsholder til indhold 4">
            <a:extLst>
              <a:ext uri="{FF2B5EF4-FFF2-40B4-BE49-F238E27FC236}">
                <a16:creationId xmlns:a16="http://schemas.microsoft.com/office/drawing/2014/main" id="{A13B63FC-9F6C-4F85-9467-C454A22120D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7827" y="1825625"/>
            <a:ext cx="3262345" cy="4351338"/>
          </a:xfrm>
          <a:prstGeom prst="rect">
            <a:avLst/>
          </a:prstGeom>
        </p:spPr>
      </p:pic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87AA7E23-D749-4F1D-BFCF-2E5956ABDBB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a-DK" dirty="0"/>
              <a:t>Rødviolet anløben i toppen.</a:t>
            </a:r>
          </a:p>
          <a:p>
            <a:r>
              <a:rPr lang="da-DK" dirty="0"/>
              <a:t>Topgrene evt. stærkt bølgede</a:t>
            </a:r>
          </a:p>
        </p:txBody>
      </p:sp>
    </p:spTree>
    <p:extLst>
      <p:ext uri="{BB962C8B-B14F-4D97-AF65-F5344CB8AC3E}">
        <p14:creationId xmlns:p14="http://schemas.microsoft.com/office/powerpoint/2010/main" val="39739136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BCA87D-3E56-5947-8655-BF37C4855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Draphavre</a:t>
            </a:r>
          </a:p>
        </p:txBody>
      </p:sp>
      <p:pic>
        <p:nvPicPr>
          <p:cNvPr id="6" name="Pladsholder til indhold 5" descr="Et billede, der indeholder plante&#10;&#10;Automatisk genereret beskrivelse">
            <a:extLst>
              <a:ext uri="{FF2B5EF4-FFF2-40B4-BE49-F238E27FC236}">
                <a16:creationId xmlns:a16="http://schemas.microsoft.com/office/drawing/2014/main" id="{E645D872-F93F-9F48-8095-1AD4ACDA5BA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03236" y="-18258"/>
            <a:ext cx="4788764" cy="6876258"/>
          </a:xfrm>
        </p:spPr>
      </p:pic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9C763612-853E-F34D-A989-553D5E77D2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14400" y="1690688"/>
            <a:ext cx="5181600" cy="4351338"/>
          </a:xfrm>
        </p:spPr>
        <p:txBody>
          <a:bodyPr/>
          <a:lstStyle/>
          <a:p>
            <a:r>
              <a:rPr lang="da-DK" dirty="0"/>
              <a:t>Høj og med lang stak</a:t>
            </a:r>
          </a:p>
        </p:txBody>
      </p:sp>
    </p:spTree>
    <p:extLst>
      <p:ext uri="{BB962C8B-B14F-4D97-AF65-F5344CB8AC3E}">
        <p14:creationId xmlns:p14="http://schemas.microsoft.com/office/powerpoint/2010/main" val="11581307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51B6B0-191C-4203-BDEA-53B5D5D3A0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Vellugtende gulaks</a:t>
            </a:r>
          </a:p>
        </p:txBody>
      </p:sp>
      <p:pic>
        <p:nvPicPr>
          <p:cNvPr id="5" name="Billede 5" descr="Et billede, der indeholder orange, fugl, flyver&#10;&#10;Beskrivelsen er genereret automatisk">
            <a:extLst>
              <a:ext uri="{FF2B5EF4-FFF2-40B4-BE49-F238E27FC236}">
                <a16:creationId xmlns:a16="http://schemas.microsoft.com/office/drawing/2014/main" id="{CA47629D-E612-4475-A8DF-4CEF13DCADD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7248" y="1825625"/>
            <a:ext cx="3263504" cy="4351338"/>
          </a:xfrm>
        </p:spPr>
      </p:pic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3886F749-9E44-4090-B04E-394CC6E4586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430478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E43CBCF-3FAA-4741-AFDF-72FAF24DA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Krybende hestegræs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87AA7E23-D749-4F1D-BFCF-2E5956ABDBB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a-DK" dirty="0"/>
              <a:t>Hårkrans på knæene</a:t>
            </a:r>
          </a:p>
        </p:txBody>
      </p:sp>
      <p:pic>
        <p:nvPicPr>
          <p:cNvPr id="8" name="Pladsholder til indhold 7" descr="Et billede, der indeholder plante, græs&#10;&#10;Automatisk genereret beskrivelse">
            <a:extLst>
              <a:ext uri="{FF2B5EF4-FFF2-40B4-BE49-F238E27FC236}">
                <a16:creationId xmlns:a16="http://schemas.microsoft.com/office/drawing/2014/main" id="{27843451-E623-5B9D-2F49-AF876C7B4C2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252538" y="2369741"/>
            <a:ext cx="4352925" cy="3264693"/>
          </a:xfrm>
        </p:spPr>
      </p:pic>
    </p:spTree>
    <p:extLst>
      <p:ext uri="{BB962C8B-B14F-4D97-AF65-F5344CB8AC3E}">
        <p14:creationId xmlns:p14="http://schemas.microsoft.com/office/powerpoint/2010/main" val="7940801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51B6B0-191C-4203-BDEA-53B5D5D3A0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Almindelig hundegræs</a:t>
            </a:r>
          </a:p>
        </p:txBody>
      </p:sp>
      <p:pic>
        <p:nvPicPr>
          <p:cNvPr id="8" name="Pladsholder til indhold 7" descr="Et billede, der indeholder græs, grøn, udendørs, plante&#10;&#10;Automatisk genereret beskrivelse">
            <a:extLst>
              <a:ext uri="{FF2B5EF4-FFF2-40B4-BE49-F238E27FC236}">
                <a16:creationId xmlns:a16="http://schemas.microsoft.com/office/drawing/2014/main" id="{CCB9C02B-18B5-B5F3-DFF6-97736C53854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586538" y="2369741"/>
            <a:ext cx="4352925" cy="3264693"/>
          </a:xfrm>
        </p:spPr>
      </p:pic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01D09A55-FC25-89C5-82EF-488832C2E24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a-DK" dirty="0"/>
              <a:t>Lysegrøn</a:t>
            </a:r>
          </a:p>
          <a:p>
            <a:r>
              <a:rPr lang="da-DK" dirty="0"/>
              <a:t>Fladtrykte strå</a:t>
            </a:r>
          </a:p>
        </p:txBody>
      </p:sp>
    </p:spTree>
    <p:extLst>
      <p:ext uri="{BB962C8B-B14F-4D97-AF65-F5344CB8AC3E}">
        <p14:creationId xmlns:p14="http://schemas.microsoft.com/office/powerpoint/2010/main" val="17203164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51B6B0-191C-4203-BDEA-53B5D5D3A0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Almindelig kvik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01D09A55-FC25-89C5-82EF-488832C2E24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a-DK" dirty="0"/>
              <a:t>Aksgræs</a:t>
            </a:r>
          </a:p>
        </p:txBody>
      </p:sp>
      <p:pic>
        <p:nvPicPr>
          <p:cNvPr id="7" name="Pladsholder til indhold 6">
            <a:extLst>
              <a:ext uri="{FF2B5EF4-FFF2-40B4-BE49-F238E27FC236}">
                <a16:creationId xmlns:a16="http://schemas.microsoft.com/office/drawing/2014/main" id="{F5CDE005-CEBD-505B-8176-0D3579AEE63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5943569" y="620682"/>
            <a:ext cx="6849153" cy="5625934"/>
          </a:xfrm>
        </p:spPr>
      </p:pic>
    </p:spTree>
    <p:extLst>
      <p:ext uri="{BB962C8B-B14F-4D97-AF65-F5344CB8AC3E}">
        <p14:creationId xmlns:p14="http://schemas.microsoft.com/office/powerpoint/2010/main" val="31362325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</TotalTime>
  <Words>71</Words>
  <Application>Microsoft Office PowerPoint</Application>
  <PresentationFormat>Widescreen</PresentationFormat>
  <Paragraphs>34</Paragraphs>
  <Slides>23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Office-tema</vt:lpstr>
      <vt:lpstr>Planter til monitering</vt:lpstr>
      <vt:lpstr>Ager-padderokke</vt:lpstr>
      <vt:lpstr>Almindelig hvene</vt:lpstr>
      <vt:lpstr>Bølget bunke</vt:lpstr>
      <vt:lpstr>Draphavre</vt:lpstr>
      <vt:lpstr>Vellugtende gulaks</vt:lpstr>
      <vt:lpstr>Krybende hestegræs</vt:lpstr>
      <vt:lpstr>Almindelig hundegræs</vt:lpstr>
      <vt:lpstr>Almindelig kvik</vt:lpstr>
      <vt:lpstr>Rød svingel</vt:lpstr>
      <vt:lpstr>Græsbladet fladstjerne</vt:lpstr>
      <vt:lpstr>Lancet-vejbred</vt:lpstr>
      <vt:lpstr>Vand-pileurt</vt:lpstr>
      <vt:lpstr>Almindelig kongepen</vt:lpstr>
      <vt:lpstr>Rejnfan</vt:lpstr>
      <vt:lpstr>Mælkebøtte</vt:lpstr>
      <vt:lpstr>Kantet perikon</vt:lpstr>
      <vt:lpstr>Røllike</vt:lpstr>
      <vt:lpstr>Almindelig kællingetand</vt:lpstr>
      <vt:lpstr>Liden skjaller</vt:lpstr>
      <vt:lpstr>Hedelyng</vt:lpstr>
      <vt:lpstr>Bugtet kløver</vt:lpstr>
      <vt:lpstr>Muse-vikke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Planter i Klostermarken</dc:title>
  <dc:creator>Kim Bruun</dc:creator>
  <cp:lastModifiedBy>Astrid Leick Siegumfeldt</cp:lastModifiedBy>
  <cp:revision>77</cp:revision>
  <dcterms:created xsi:type="dcterms:W3CDTF">2020-08-24T11:02:34Z</dcterms:created>
  <dcterms:modified xsi:type="dcterms:W3CDTF">2024-07-13T12:55:46Z</dcterms:modified>
</cp:coreProperties>
</file>